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578" r:id="rId5"/>
    <p:sldId id="586" r:id="rId6"/>
    <p:sldId id="580" r:id="rId7"/>
    <p:sldId id="561" r:id="rId8"/>
    <p:sldId id="570" r:id="rId9"/>
    <p:sldId id="581" r:id="rId10"/>
    <p:sldId id="582" r:id="rId11"/>
    <p:sldId id="583" r:id="rId12"/>
    <p:sldId id="584" r:id="rId13"/>
    <p:sldId id="585" r:id="rId14"/>
    <p:sldId id="566" r:id="rId15"/>
    <p:sldId id="567" r:id="rId16"/>
    <p:sldId id="576" r:id="rId17"/>
    <p:sldId id="488" r:id="rId18"/>
    <p:sldId id="568" r:id="rId19"/>
    <p:sldId id="569" r:id="rId20"/>
    <p:sldId id="526" r:id="rId21"/>
    <p:sldId id="575" r:id="rId22"/>
    <p:sldId id="571" r:id="rId23"/>
    <p:sldId id="573" r:id="rId24"/>
    <p:sldId id="419" r:id="rId25"/>
    <p:sldId id="579" r:id="rId26"/>
    <p:sldId id="572" r:id="rId27"/>
    <p:sldId id="574" r:id="rId28"/>
    <p:sldId id="563" r:id="rId29"/>
    <p:sldId id="554" r:id="rId30"/>
    <p:sldId id="564" r:id="rId31"/>
    <p:sldId id="565" r:id="rId32"/>
    <p:sldId id="577" r:id="rId33"/>
  </p:sldIdLst>
  <p:sldSz cx="13004800" cy="9753600"/>
  <p:notesSz cx="6794500" cy="9931400"/>
  <p:defaultTex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58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17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765"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354"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2941"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53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11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70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rs Uhlin" initials="LU" lastIdx="1" clrIdx="0"/>
  <p:cmAuthor id="1" name="Clyde Lange" initials="C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D34"/>
    <a:srgbClr val="9C6114"/>
    <a:srgbClr val="000000"/>
    <a:srgbClr val="500000"/>
    <a:srgbClr val="ADCAB8"/>
    <a:srgbClr val="9C610B"/>
    <a:srgbClr val="9447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8025" autoAdjust="0"/>
    <p:restoredTop sz="96372" autoAdjust="0"/>
  </p:normalViewPr>
  <p:slideViewPr>
    <p:cSldViewPr snapToGrid="0">
      <p:cViewPr varScale="1">
        <p:scale>
          <a:sx n="90" d="100"/>
          <a:sy n="90" d="100"/>
        </p:scale>
        <p:origin x="168" y="102"/>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816"/>
    </p:cViewPr>
  </p:sorterViewPr>
  <p:notesViewPr>
    <p:cSldViewPr snapToGrid="0">
      <p:cViewPr varScale="1">
        <p:scale>
          <a:sx n="157" d="100"/>
          <a:sy n="157" d="100"/>
        </p:scale>
        <p:origin x="3752" y="18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Series 1</c:v>
                </c:pt>
              </c:strCache>
            </c:strRef>
          </c:tx>
          <c:spPr>
            <a:solidFill>
              <a:schemeClr val="accent1"/>
            </a:solidFill>
            <a:ln>
              <a:noFill/>
            </a:ln>
            <a:effectLst/>
          </c:spPr>
          <c:invertIfNegative val="0"/>
          <c:cat>
            <c:strRef>
              <c:f>Blad1!$A$2:$A$5</c:f>
              <c:strCache>
                <c:ptCount val="4"/>
                <c:pt idx="0">
                  <c:v>Category 1</c:v>
                </c:pt>
                <c:pt idx="1">
                  <c:v>Category 2</c:v>
                </c:pt>
                <c:pt idx="2">
                  <c:v>Category 3</c:v>
                </c:pt>
                <c:pt idx="3">
                  <c:v>Category 4</c:v>
                </c:pt>
              </c:strCache>
            </c:strRef>
          </c:cat>
          <c:val>
            <c:numRef>
              <c:f>Blad1!$B$2:$B$5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D5B-AB48-9431-8FAFF2166504}"/>
            </c:ext>
          </c:extLst>
        </c:ser>
        <c:ser>
          <c:idx val="1"/>
          <c:order val="1"/>
          <c:tx>
            <c:strRef>
              <c:f>Blad1!$C$1</c:f>
              <c:strCache>
                <c:ptCount val="1"/>
                <c:pt idx="0">
                  <c:v>Series 2</c:v>
                </c:pt>
              </c:strCache>
            </c:strRef>
          </c:tx>
          <c:spPr>
            <a:solidFill>
              <a:srgbClr val="FFFFFF"/>
            </a:solidFill>
            <a:ln>
              <a:solidFill>
                <a:schemeClr val="tx1"/>
              </a:solidFill>
            </a:ln>
            <a:effectLst/>
          </c:spPr>
          <c:invertIfNegative val="0"/>
          <c:cat>
            <c:strRef>
              <c:f>Blad1!$A$2:$A$5</c:f>
              <c:strCache>
                <c:ptCount val="4"/>
                <c:pt idx="0">
                  <c:v>Category 1</c:v>
                </c:pt>
                <c:pt idx="1">
                  <c:v>Category 2</c:v>
                </c:pt>
                <c:pt idx="2">
                  <c:v>Category 3</c:v>
                </c:pt>
                <c:pt idx="3">
                  <c:v>Category 4</c:v>
                </c:pt>
              </c:strCache>
            </c:strRef>
          </c:cat>
          <c:val>
            <c:numRef>
              <c:f>Blad1!$C$2:$C$5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D5B-AB48-9431-8FAFF2166504}"/>
            </c:ext>
          </c:extLst>
        </c:ser>
        <c:ser>
          <c:idx val="2"/>
          <c:order val="2"/>
          <c:tx>
            <c:strRef>
              <c:f>Blad1!$D$1</c:f>
              <c:strCache>
                <c:ptCount val="1"/>
                <c:pt idx="0">
                  <c:v>Series 3</c:v>
                </c:pt>
              </c:strCache>
            </c:strRef>
          </c:tx>
          <c:spPr>
            <a:solidFill>
              <a:schemeClr val="tx2"/>
            </a:solidFill>
            <a:ln w="12700">
              <a:solidFill>
                <a:schemeClr val="bg1"/>
              </a:solidFill>
            </a:ln>
            <a:effectLst/>
          </c:spPr>
          <c:invertIfNegative val="0"/>
          <c:cat>
            <c:strRef>
              <c:f>Blad1!$A$2:$A$5</c:f>
              <c:strCache>
                <c:ptCount val="4"/>
                <c:pt idx="0">
                  <c:v>Category 1</c:v>
                </c:pt>
                <c:pt idx="1">
                  <c:v>Category 2</c:v>
                </c:pt>
                <c:pt idx="2">
                  <c:v>Category 3</c:v>
                </c:pt>
                <c:pt idx="3">
                  <c:v>Category 4</c:v>
                </c:pt>
              </c:strCache>
            </c:strRef>
          </c:cat>
          <c:val>
            <c:numRef>
              <c:f>Blad1!$D$2:$D$5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D5B-AB48-9431-8FAFF2166504}"/>
            </c:ext>
          </c:extLst>
        </c:ser>
        <c:dLbls>
          <c:showLegendKey val="0"/>
          <c:showVal val="0"/>
          <c:showCatName val="0"/>
          <c:showSerName val="0"/>
          <c:showPercent val="0"/>
          <c:showBubbleSize val="0"/>
        </c:dLbls>
        <c:gapWidth val="219"/>
        <c:overlap val="-27"/>
        <c:axId val="457143472"/>
        <c:axId val="519169216"/>
      </c:barChart>
      <c:catAx>
        <c:axId val="457143472"/>
        <c:scaling>
          <c:orientation val="minMax"/>
        </c:scaling>
        <c:delete val="0"/>
        <c:axPos val="b"/>
        <c:numFmt formatCode="General" sourceLinked="1"/>
        <c:majorTickMark val="none"/>
        <c:minorTickMark val="none"/>
        <c:tickLblPos val="nextTo"/>
        <c:spPr>
          <a:noFill/>
          <a:ln w="12700" cap="flat" cmpd="sng" algn="ctr">
            <a:solidFill>
              <a:schemeClr val="tx2"/>
            </a:solidFill>
            <a:round/>
          </a:ln>
          <a:effectLst/>
        </c:spPr>
        <c:txPr>
          <a:bodyPr rot="-60000000" spcFirstLastPara="1" vertOverflow="ellipsis" vert="horz" wrap="square" anchor="ctr" anchorCtr="1"/>
          <a:lstStyle/>
          <a:p>
            <a:pPr>
              <a:defRPr lang="en-GB" sz="2000" b="0" i="0" u="none" strike="noStrike" kern="1200" baseline="0" noProof="0">
                <a:solidFill>
                  <a:srgbClr val="000000"/>
                </a:solidFill>
                <a:latin typeface="Arial" panose="020B0604020202020204" pitchFamily="34" charset="0"/>
                <a:ea typeface="+mn-ea"/>
                <a:cs typeface="Arial" panose="020B0604020202020204" pitchFamily="34" charset="0"/>
              </a:defRPr>
            </a:pPr>
            <a:endParaRPr lang="sv-SE"/>
          </a:p>
        </c:txPr>
        <c:crossAx val="519169216"/>
        <c:crosses val="autoZero"/>
        <c:auto val="1"/>
        <c:lblAlgn val="ctr"/>
        <c:lblOffset val="100"/>
        <c:noMultiLvlLbl val="0"/>
      </c:catAx>
      <c:valAx>
        <c:axId val="519169216"/>
        <c:scaling>
          <c:orientation val="minMax"/>
        </c:scaling>
        <c:delete val="0"/>
        <c:axPos val="l"/>
        <c:majorGridlines>
          <c:spPr>
            <a:ln w="12700"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GB" sz="2000" b="0" i="0" u="none" strike="noStrike" kern="1200" baseline="0" noProof="0">
                <a:solidFill>
                  <a:srgbClr val="000000"/>
                </a:solidFill>
                <a:latin typeface="Arial" panose="020B0604020202020204" pitchFamily="34" charset="0"/>
                <a:ea typeface="+mn-ea"/>
                <a:cs typeface="Arial" panose="020B0604020202020204" pitchFamily="34" charset="0"/>
              </a:defRPr>
            </a:pPr>
            <a:endParaRPr lang="sv-SE"/>
          </a:p>
        </c:txPr>
        <c:crossAx val="4571434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lang="en-GB" sz="2000" b="0" i="0" u="none" strike="noStrike" kern="1200" baseline="0" noProof="0">
              <a:solidFill>
                <a:srgbClr val="000000"/>
              </a:solidFill>
              <a:latin typeface="Arial" panose="020B0604020202020204" pitchFamily="34" charset="0"/>
              <a:ea typeface="+mn-ea"/>
              <a:cs typeface="Arial" panose="020B0604020202020204" pitchFamily="34" charset="0"/>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GB" sz="2000" noProof="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 Series 1</c:v>
                </c:pt>
              </c:strCache>
            </c:strRef>
          </c:tx>
          <c:spPr>
            <a:ln w="76200" cap="rnd">
              <a:solidFill>
                <a:schemeClr val="accent1"/>
              </a:solidFill>
              <a:round/>
            </a:ln>
            <a:effectLst/>
          </c:spPr>
          <c:marker>
            <c:symbol val="none"/>
          </c:marker>
          <c:cat>
            <c:strRef>
              <c:f>Blad1!$A$2:$A$5</c:f>
              <c:strCache>
                <c:ptCount val="4"/>
                <c:pt idx="0">
                  <c:v>Category 1</c:v>
                </c:pt>
                <c:pt idx="1">
                  <c:v>Category 2</c:v>
                </c:pt>
                <c:pt idx="2">
                  <c:v>Category 3</c:v>
                </c:pt>
                <c:pt idx="3">
                  <c:v>Category 4</c:v>
                </c:pt>
              </c:strCache>
            </c:strRef>
          </c:cat>
          <c:val>
            <c:numRef>
              <c:f>Blad1!$B$2:$B$5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1D5B-AB48-9431-8FAFF2166504}"/>
            </c:ext>
          </c:extLst>
        </c:ser>
        <c:ser>
          <c:idx val="1"/>
          <c:order val="1"/>
          <c:tx>
            <c:strRef>
              <c:f>Blad1!$C$1</c:f>
              <c:strCache>
                <c:ptCount val="1"/>
                <c:pt idx="0">
                  <c:v> Series 2</c:v>
                </c:pt>
              </c:strCache>
            </c:strRef>
          </c:tx>
          <c:spPr>
            <a:ln w="76200" cap="rnd">
              <a:solidFill>
                <a:schemeClr val="tx2"/>
              </a:solidFill>
              <a:prstDash val="sysDash"/>
              <a:round/>
            </a:ln>
            <a:effectLst/>
          </c:spPr>
          <c:marker>
            <c:symbol val="none"/>
          </c:marker>
          <c:cat>
            <c:strRef>
              <c:f>Blad1!$A$2:$A$5</c:f>
              <c:strCache>
                <c:ptCount val="4"/>
                <c:pt idx="0">
                  <c:v>Category 1</c:v>
                </c:pt>
                <c:pt idx="1">
                  <c:v>Category 2</c:v>
                </c:pt>
                <c:pt idx="2">
                  <c:v>Category 3</c:v>
                </c:pt>
                <c:pt idx="3">
                  <c:v>Category 4</c:v>
                </c:pt>
              </c:strCache>
            </c:strRef>
          </c:cat>
          <c:val>
            <c:numRef>
              <c:f>Blad1!$C$2:$C$5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1D5B-AB48-9431-8FAFF2166504}"/>
            </c:ext>
          </c:extLst>
        </c:ser>
        <c:ser>
          <c:idx val="2"/>
          <c:order val="2"/>
          <c:tx>
            <c:strRef>
              <c:f>Blad1!$D$1</c:f>
              <c:strCache>
                <c:ptCount val="1"/>
                <c:pt idx="0">
                  <c:v> Series 3</c:v>
                </c:pt>
              </c:strCache>
            </c:strRef>
          </c:tx>
          <c:spPr>
            <a:ln w="76200" cap="rnd">
              <a:solidFill>
                <a:schemeClr val="tx2"/>
              </a:solidFill>
              <a:prstDash val="sysDot"/>
              <a:round/>
            </a:ln>
            <a:effectLst/>
          </c:spPr>
          <c:marker>
            <c:symbol val="none"/>
          </c:marker>
          <c:cat>
            <c:strRef>
              <c:f>Blad1!$A$2:$A$5</c:f>
              <c:strCache>
                <c:ptCount val="4"/>
                <c:pt idx="0">
                  <c:v>Category 1</c:v>
                </c:pt>
                <c:pt idx="1">
                  <c:v>Category 2</c:v>
                </c:pt>
                <c:pt idx="2">
                  <c:v>Category 3</c:v>
                </c:pt>
                <c:pt idx="3">
                  <c:v>Category 4</c:v>
                </c:pt>
              </c:strCache>
            </c:strRef>
          </c:cat>
          <c:val>
            <c:numRef>
              <c:f>Blad1!$D$2:$D$5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1D5B-AB48-9431-8FAFF2166504}"/>
            </c:ext>
          </c:extLst>
        </c:ser>
        <c:dLbls>
          <c:showLegendKey val="0"/>
          <c:showVal val="0"/>
          <c:showCatName val="0"/>
          <c:showSerName val="0"/>
          <c:showPercent val="0"/>
          <c:showBubbleSize val="0"/>
        </c:dLbls>
        <c:smooth val="0"/>
        <c:axId val="457143472"/>
        <c:axId val="519169216"/>
      </c:lineChart>
      <c:catAx>
        <c:axId val="457143472"/>
        <c:scaling>
          <c:orientation val="minMax"/>
        </c:scaling>
        <c:delete val="0"/>
        <c:axPos val="b"/>
        <c:numFmt formatCode="General" sourceLinked="1"/>
        <c:majorTickMark val="none"/>
        <c:minorTickMark val="none"/>
        <c:tickLblPos val="nextTo"/>
        <c:spPr>
          <a:noFill/>
          <a:ln w="12700" cap="flat" cmpd="sng" algn="ctr">
            <a:solidFill>
              <a:schemeClr val="tx2"/>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crossAx val="519169216"/>
        <c:crosses val="autoZero"/>
        <c:auto val="1"/>
        <c:lblAlgn val="ctr"/>
        <c:lblOffset val="100"/>
        <c:noMultiLvlLbl val="0"/>
      </c:catAx>
      <c:valAx>
        <c:axId val="519169216"/>
        <c:scaling>
          <c:orientation val="minMax"/>
        </c:scaling>
        <c:delete val="0"/>
        <c:axPos val="l"/>
        <c:majorGridlines>
          <c:spPr>
            <a:ln w="12700"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crossAx val="4571434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5004754324295"/>
          <c:y val="4.3822907660740616E-2"/>
          <c:w val="0.59788427226786611"/>
          <c:h val="0.91442941148691959"/>
        </c:manualLayout>
      </c:layout>
      <c:doughnutChart>
        <c:varyColors val="1"/>
        <c:ser>
          <c:idx val="0"/>
          <c:order val="0"/>
          <c:tx>
            <c:strRef>
              <c:f>Blad1!$B$1</c:f>
              <c:strCache>
                <c:ptCount val="1"/>
                <c:pt idx="0">
                  <c:v>Expenditure</c:v>
                </c:pt>
              </c:strCache>
            </c:strRef>
          </c:tx>
          <c:spPr>
            <a:ln w="12700">
              <a:solidFill>
                <a:schemeClr val="tx1"/>
              </a:solidFill>
            </a:ln>
          </c:spPr>
          <c:dPt>
            <c:idx val="0"/>
            <c:bubble3D val="0"/>
            <c:spPr>
              <a:solidFill>
                <a:schemeClr val="accent1"/>
              </a:solidFill>
              <a:ln w="12700">
                <a:solidFill>
                  <a:schemeClr val="tx1"/>
                </a:solidFill>
              </a:ln>
              <a:effectLst/>
            </c:spPr>
            <c:extLst>
              <c:ext xmlns:c16="http://schemas.microsoft.com/office/drawing/2014/chart" uri="{C3380CC4-5D6E-409C-BE32-E72D297353CC}">
                <c16:uniqueId val="{00000001-71DD-0E41-B39E-D998D8BAEADF}"/>
              </c:ext>
            </c:extLst>
          </c:dPt>
          <c:dPt>
            <c:idx val="1"/>
            <c:bubble3D val="0"/>
            <c:spPr>
              <a:solidFill>
                <a:schemeClr val="accent2"/>
              </a:solidFill>
              <a:ln w="12700">
                <a:solidFill>
                  <a:schemeClr val="tx1"/>
                </a:solidFill>
              </a:ln>
              <a:effectLst/>
            </c:spPr>
            <c:extLst>
              <c:ext xmlns:c16="http://schemas.microsoft.com/office/drawing/2014/chart" uri="{C3380CC4-5D6E-409C-BE32-E72D297353CC}">
                <c16:uniqueId val="{00000003-71DD-0E41-B39E-D998D8BAEADF}"/>
              </c:ext>
            </c:extLst>
          </c:dPt>
          <c:dPt>
            <c:idx val="2"/>
            <c:bubble3D val="0"/>
            <c:spPr>
              <a:solidFill>
                <a:schemeClr val="accent3"/>
              </a:solidFill>
              <a:ln w="12700">
                <a:solidFill>
                  <a:schemeClr val="tx1"/>
                </a:solidFill>
              </a:ln>
              <a:effectLst/>
            </c:spPr>
            <c:extLst>
              <c:ext xmlns:c16="http://schemas.microsoft.com/office/drawing/2014/chart" uri="{C3380CC4-5D6E-409C-BE32-E72D297353CC}">
                <c16:uniqueId val="{00000005-71DD-0E41-B39E-D998D8BAEADF}"/>
              </c:ext>
            </c:extLst>
          </c:dPt>
          <c:dPt>
            <c:idx val="3"/>
            <c:bubble3D val="0"/>
            <c:spPr>
              <a:solidFill>
                <a:schemeClr val="accent4"/>
              </a:solidFill>
              <a:ln w="12700">
                <a:solidFill>
                  <a:schemeClr val="tx1"/>
                </a:solidFill>
              </a:ln>
              <a:effectLst/>
            </c:spPr>
            <c:extLst>
              <c:ext xmlns:c16="http://schemas.microsoft.com/office/drawing/2014/chart" uri="{C3380CC4-5D6E-409C-BE32-E72D297353CC}">
                <c16:uniqueId val="{00000007-71DD-0E41-B39E-D998D8BAEADF}"/>
              </c:ext>
            </c:extLst>
          </c:dPt>
          <c:dLbls>
            <c:dLbl>
              <c:idx val="0"/>
              <c:spPr>
                <a:noFill/>
                <a:ln>
                  <a:noFill/>
                </a:ln>
                <a:effectLst/>
              </c:spPr>
              <c:txPr>
                <a:bodyPr rot="0" spcFirstLastPara="1" vertOverflow="ellipsis" vert="horz" wrap="square" anchor="ctr" anchorCtr="1"/>
                <a:lstStyle/>
                <a:p>
                  <a:pPr>
                    <a:defRPr lang="en-GB" sz="2000" b="0" i="0" u="none" strike="noStrike" kern="1200" baseline="0" noProof="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DD-0E41-B39E-D998D8BAEADF}"/>
                </c:ext>
              </c:extLst>
            </c:dLbl>
            <c:spPr>
              <a:noFill/>
              <a:ln>
                <a:noFill/>
              </a:ln>
              <a:effectLst/>
            </c:spPr>
            <c:txPr>
              <a:bodyPr rot="0" spcFirstLastPara="1" vertOverflow="ellipsis" vert="horz" wrap="square" anchor="ctr" anchorCtr="1"/>
              <a:lstStyle/>
              <a:p>
                <a:pPr>
                  <a:defRPr lang="en-GB" sz="2000" b="0" i="0" u="none" strike="noStrike" kern="1200" baseline="0" noProof="0">
                    <a:solidFill>
                      <a:srgbClr val="000000"/>
                    </a:solidFill>
                    <a:latin typeface="Arial" panose="020B0604020202020204" pitchFamily="34" charset="0"/>
                    <a:ea typeface="+mn-ea"/>
                    <a:cs typeface="Arial" panose="020B0604020202020204" pitchFamily="34" charset="0"/>
                  </a:defRPr>
                </a:pPr>
                <a:endParaRPr lang="sv-S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Blad1!$A$2:$A$5</c:f>
              <c:numCache>
                <c:formatCode>General</c:formatCode>
                <c:ptCount val="4"/>
                <c:pt idx="0">
                  <c:v>2016</c:v>
                </c:pt>
                <c:pt idx="1">
                  <c:v>2015</c:v>
                </c:pt>
                <c:pt idx="2">
                  <c:v>2014</c:v>
                </c:pt>
                <c:pt idx="3">
                  <c:v>2013</c:v>
                </c:pt>
              </c:numCache>
            </c:numRef>
          </c:cat>
          <c:val>
            <c:numRef>
              <c:f>Blad1!$B$2:$B$5</c:f>
              <c:numCache>
                <c:formatCode>0.0</c:formatCode>
                <c:ptCount val="4"/>
                <c:pt idx="0" formatCode="#\ ##0.0_ ;\-#\ ##0.0\ ">
                  <c:v>8.1999999999999993</c:v>
                </c:pt>
                <c:pt idx="1">
                  <c:v>3.2</c:v>
                </c:pt>
                <c:pt idx="2">
                  <c:v>1.4</c:v>
                </c:pt>
                <c:pt idx="3">
                  <c:v>1.2</c:v>
                </c:pt>
              </c:numCache>
            </c:numRef>
          </c:val>
          <c:extLst>
            <c:ext xmlns:c16="http://schemas.microsoft.com/office/drawing/2014/chart" uri="{C3380CC4-5D6E-409C-BE32-E72D297353CC}">
              <c16:uniqueId val="{00000000-1D5B-AB48-9431-8FAFF216650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GB" sz="2000" noProof="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D93B15A9-6F7D-3748-A027-691BC6DC8A02}" type="datetimeFigureOut">
              <a:rPr lang="sv-SE" smtClean="0"/>
              <a:t>2021-11-17</a:t>
            </a:fld>
            <a:endParaRPr lang="sv-SE"/>
          </a:p>
        </p:txBody>
      </p:sp>
      <p:sp>
        <p:nvSpPr>
          <p:cNvPr id="4" name="Platshållare för sidfot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122E2AE9-0867-CB43-9706-0B6BAA45B3ED}" type="slidenum">
              <a:rPr lang="sv-SE" smtClean="0"/>
              <a:t>‹#›</a:t>
            </a:fld>
            <a:endParaRPr lang="sv-SE"/>
          </a:p>
        </p:txBody>
      </p:sp>
    </p:spTree>
    <p:extLst>
      <p:ext uri="{BB962C8B-B14F-4D97-AF65-F5344CB8AC3E}">
        <p14:creationId xmlns:p14="http://schemas.microsoft.com/office/powerpoint/2010/main" val="1650634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14400" y="744538"/>
            <a:ext cx="4965700" cy="3724275"/>
          </a:xfrm>
          <a:prstGeom prst="rect">
            <a:avLst/>
          </a:prstGeom>
        </p:spPr>
        <p:txBody>
          <a:bodyPr/>
          <a:lstStyle/>
          <a:p>
            <a:endParaRPr/>
          </a:p>
        </p:txBody>
      </p:sp>
      <p:sp>
        <p:nvSpPr>
          <p:cNvPr id="117" name="Shape 117"/>
          <p:cNvSpPr>
            <a:spLocks noGrp="1"/>
          </p:cNvSpPr>
          <p:nvPr>
            <p:ph type="body" sz="quarter" idx="1"/>
          </p:nvPr>
        </p:nvSpPr>
        <p:spPr>
          <a:xfrm>
            <a:off x="905934" y="4717415"/>
            <a:ext cx="4982633" cy="4469130"/>
          </a:xfrm>
          <a:prstGeom prst="rect">
            <a:avLst/>
          </a:prstGeom>
        </p:spPr>
        <p:txBody>
          <a:bodyPr/>
          <a:lstStyle/>
          <a:p>
            <a:endParaRPr/>
          </a:p>
        </p:txBody>
      </p:sp>
    </p:spTree>
    <p:extLst>
      <p:ext uri="{BB962C8B-B14F-4D97-AF65-F5344CB8AC3E}">
        <p14:creationId xmlns:p14="http://schemas.microsoft.com/office/powerpoint/2010/main" val="2721252402"/>
      </p:ext>
    </p:extLst>
  </p:cSld>
  <p:clrMap bg1="lt1" tx1="dk1" bg2="lt2" tx2="dk2" accent1="accent1" accent2="accent2" accent3="accent3" accent4="accent4" accent5="accent5" accent6="accent6" hlink="hlink" folHlink="folHlink"/>
  <p:notesStyle>
    <a:lvl1pPr defTabSz="457176" latinLnBrk="0">
      <a:lnSpc>
        <a:spcPct val="117999"/>
      </a:lnSpc>
      <a:defRPr sz="2100">
        <a:latin typeface="Helvetica Neue"/>
        <a:ea typeface="Helvetica Neue"/>
        <a:cs typeface="Helvetica Neue"/>
        <a:sym typeface="Helvetica Neue"/>
      </a:defRPr>
    </a:lvl1pPr>
    <a:lvl2pPr indent="228589" defTabSz="457176" latinLnBrk="0">
      <a:lnSpc>
        <a:spcPct val="117999"/>
      </a:lnSpc>
      <a:defRPr sz="2100">
        <a:latin typeface="Helvetica Neue"/>
        <a:ea typeface="Helvetica Neue"/>
        <a:cs typeface="Helvetica Neue"/>
        <a:sym typeface="Helvetica Neue"/>
      </a:defRPr>
    </a:lvl2pPr>
    <a:lvl3pPr indent="457176" defTabSz="457176" latinLnBrk="0">
      <a:lnSpc>
        <a:spcPct val="117999"/>
      </a:lnSpc>
      <a:defRPr sz="2100">
        <a:latin typeface="Helvetica Neue"/>
        <a:ea typeface="Helvetica Neue"/>
        <a:cs typeface="Helvetica Neue"/>
        <a:sym typeface="Helvetica Neue"/>
      </a:defRPr>
    </a:lvl3pPr>
    <a:lvl4pPr indent="685765" defTabSz="457176" latinLnBrk="0">
      <a:lnSpc>
        <a:spcPct val="117999"/>
      </a:lnSpc>
      <a:defRPr sz="2100">
        <a:latin typeface="Helvetica Neue"/>
        <a:ea typeface="Helvetica Neue"/>
        <a:cs typeface="Helvetica Neue"/>
        <a:sym typeface="Helvetica Neue"/>
      </a:defRPr>
    </a:lvl4pPr>
    <a:lvl5pPr indent="914354" defTabSz="457176" latinLnBrk="0">
      <a:lnSpc>
        <a:spcPct val="117999"/>
      </a:lnSpc>
      <a:defRPr sz="2100">
        <a:latin typeface="Helvetica Neue"/>
        <a:ea typeface="Helvetica Neue"/>
        <a:cs typeface="Helvetica Neue"/>
        <a:sym typeface="Helvetica Neue"/>
      </a:defRPr>
    </a:lvl5pPr>
    <a:lvl6pPr indent="1142941" defTabSz="457176" latinLnBrk="0">
      <a:lnSpc>
        <a:spcPct val="117999"/>
      </a:lnSpc>
      <a:defRPr sz="2100">
        <a:latin typeface="Helvetica Neue"/>
        <a:ea typeface="Helvetica Neue"/>
        <a:cs typeface="Helvetica Neue"/>
        <a:sym typeface="Helvetica Neue"/>
      </a:defRPr>
    </a:lvl6pPr>
    <a:lvl7pPr indent="1371530" defTabSz="457176" latinLnBrk="0">
      <a:lnSpc>
        <a:spcPct val="117999"/>
      </a:lnSpc>
      <a:defRPr sz="2100">
        <a:latin typeface="Helvetica Neue"/>
        <a:ea typeface="Helvetica Neue"/>
        <a:cs typeface="Helvetica Neue"/>
        <a:sym typeface="Helvetica Neue"/>
      </a:defRPr>
    </a:lvl7pPr>
    <a:lvl8pPr indent="1600119" defTabSz="457176" latinLnBrk="0">
      <a:lnSpc>
        <a:spcPct val="117999"/>
      </a:lnSpc>
      <a:defRPr sz="2100">
        <a:latin typeface="Helvetica Neue"/>
        <a:ea typeface="Helvetica Neue"/>
        <a:cs typeface="Helvetica Neue"/>
        <a:sym typeface="Helvetica Neue"/>
      </a:defRPr>
    </a:lvl8pPr>
    <a:lvl9pPr indent="1828706" defTabSz="457176"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196421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029878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3367080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908201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263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051232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946167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558811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sv-SE" dirty="0"/>
          </a:p>
        </p:txBody>
      </p:sp>
    </p:spTree>
    <p:extLst>
      <p:ext uri="{BB962C8B-B14F-4D97-AF65-F5344CB8AC3E}">
        <p14:creationId xmlns:p14="http://schemas.microsoft.com/office/powerpoint/2010/main" val="150642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995756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97484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556991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 case of technical issues">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6413E1E0-9E1A-8647-AEAE-D27BE220CDB5}"/>
              </a:ext>
            </a:extLst>
          </p:cNvPr>
          <p:cNvSpPr>
            <a:spLocks noGrp="1"/>
          </p:cNvSpPr>
          <p:nvPr>
            <p:ph type="title" hasCustomPrompt="1"/>
          </p:nvPr>
        </p:nvSpPr>
        <p:spPr>
          <a:xfrm>
            <a:off x="219074" y="-757108"/>
            <a:ext cx="12563475" cy="553998"/>
          </a:xfrm>
        </p:spPr>
        <p:txBody>
          <a:bodyPr wrap="square" lIns="0" tIns="0" rIns="0" bIns="0">
            <a:spAutoFit/>
          </a:bodyPr>
          <a:lstStyle>
            <a:lvl1pPr>
              <a:defRPr sz="3600"/>
            </a:lvl1pPr>
          </a:lstStyle>
          <a:p>
            <a:r>
              <a:rPr lang="en-GB" noProof="0" dirty="0"/>
              <a:t>Add a title</a:t>
            </a:r>
          </a:p>
        </p:txBody>
      </p:sp>
      <p:pic>
        <p:nvPicPr>
          <p:cNvPr id="4" name="Bildobjekt 3" descr="Student on LTH campus. Photo.">
            <a:extLst>
              <a:ext uri="{FF2B5EF4-FFF2-40B4-BE49-F238E27FC236}">
                <a16:creationId xmlns:a16="http://schemas.microsoft.com/office/drawing/2014/main" id="{9DA7DEE4-EEF5-4ED4-9CB7-D99C232CA6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40" r="2668"/>
          <a:stretch/>
        </p:blipFill>
        <p:spPr>
          <a:xfrm>
            <a:off x="219075" y="219075"/>
            <a:ext cx="12563475" cy="9312275"/>
          </a:xfrm>
          <a:prstGeom prst="rect">
            <a:avLst/>
          </a:prstGeom>
        </p:spPr>
      </p:pic>
      <p:sp>
        <p:nvSpPr>
          <p:cNvPr id="8" name="Rektangel 7">
            <a:extLst>
              <a:ext uri="{FF2B5EF4-FFF2-40B4-BE49-F238E27FC236}">
                <a16:creationId xmlns:a16="http://schemas.microsoft.com/office/drawing/2014/main" id="{5DCC1E52-29A5-438F-8B61-82B9A0FB2EF3}"/>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7" name="Bildobjekt 6" descr="LTH's logotype.">
            <a:extLst>
              <a:ext uri="{FF2B5EF4-FFF2-40B4-BE49-F238E27FC236}">
                <a16:creationId xmlns:a16="http://schemas.microsoft.com/office/drawing/2014/main" id="{6AA3F4C2-D87F-4285-A68B-8355DE7272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6879" y="417261"/>
            <a:ext cx="2894019" cy="1592292"/>
          </a:xfrm>
          <a:prstGeom prst="rect">
            <a:avLst/>
          </a:prstGeom>
        </p:spPr>
      </p:pic>
    </p:spTree>
    <p:extLst>
      <p:ext uri="{BB962C8B-B14F-4D97-AF65-F5344CB8AC3E}">
        <p14:creationId xmlns:p14="http://schemas.microsoft.com/office/powerpoint/2010/main" val="1225187986"/>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550D53-440D-554C-B62B-9523C8603BB7}"/>
              </a:ext>
            </a:extLst>
          </p:cNvPr>
          <p:cNvSpPr>
            <a:spLocks noGrp="1"/>
          </p:cNvSpPr>
          <p:nvPr>
            <p:ph type="title" hasCustomPrompt="1"/>
          </p:nvPr>
        </p:nvSpPr>
        <p:spPr>
          <a:xfrm>
            <a:off x="219074" y="-757108"/>
            <a:ext cx="12563475" cy="553998"/>
          </a:xfrm>
        </p:spPr>
        <p:txBody>
          <a:bodyPr wrap="square" lIns="0" tIns="0" rIns="0" bIns="0">
            <a:spAutoFit/>
          </a:bodyPr>
          <a:lstStyle>
            <a:lvl1pPr>
              <a:defRPr sz="3600"/>
            </a:lvl1pPr>
          </a:lstStyle>
          <a:p>
            <a:r>
              <a:rPr lang="en-GB" noProof="0"/>
              <a:t>Add a title</a:t>
            </a:r>
          </a:p>
        </p:txBody>
      </p:sp>
      <p:sp>
        <p:nvSpPr>
          <p:cNvPr id="5" name="Platshållare för bild 4"/>
          <p:cNvSpPr>
            <a:spLocks noGrp="1"/>
          </p:cNvSpPr>
          <p:nvPr>
            <p:ph type="pic" sz="quarter" idx="10" hasCustomPrompt="1"/>
          </p:nvPr>
        </p:nvSpPr>
        <p:spPr>
          <a:xfrm>
            <a:off x="219075" y="219075"/>
            <a:ext cx="12563475" cy="9312275"/>
          </a:xfrm>
          <a:solidFill>
            <a:schemeClr val="accent5"/>
          </a:solidFill>
        </p:spPr>
        <p:txBody>
          <a:bodyPr/>
          <a:lstStyle/>
          <a:p>
            <a:r>
              <a:rPr lang="en-GB" noProof="0" dirty="0"/>
              <a:t>Add an image by clicking the icon or by dragging an image file here.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ing on dark image">
    <p:spTree>
      <p:nvGrpSpPr>
        <p:cNvPr id="1" name=""/>
        <p:cNvGrpSpPr/>
        <p:nvPr/>
      </p:nvGrpSpPr>
      <p:grpSpPr>
        <a:xfrm>
          <a:off x="0" y="0"/>
          <a:ext cx="0" cy="0"/>
          <a:chOff x="0" y="0"/>
          <a:chExt cx="0" cy="0"/>
        </a:xfrm>
      </p:grpSpPr>
      <p:sp>
        <p:nvSpPr>
          <p:cNvPr id="4" name="Platshållare för bild 3"/>
          <p:cNvSpPr>
            <a:spLocks noGrp="1"/>
          </p:cNvSpPr>
          <p:nvPr>
            <p:ph type="pic" sz="quarter" idx="11" hasCustomPrompt="1"/>
          </p:nvPr>
        </p:nvSpPr>
        <p:spPr>
          <a:xfrm>
            <a:off x="219074" y="219075"/>
            <a:ext cx="12561889" cy="9312275"/>
          </a:xfrm>
          <a:solidFill>
            <a:schemeClr val="accent5"/>
          </a:solidFill>
        </p:spPr>
        <p:txBody>
          <a:bodyPr vert="horz"/>
          <a:lstStyle>
            <a:lvl1pPr marL="252000" marR="0" indent="-252000" algn="l" defTabSz="584170" rtl="0" eaLnBrk="1" fontAlgn="auto" latinLnBrk="0" hangingPunct="1">
              <a:lnSpc>
                <a:spcPct val="110000"/>
              </a:lnSpc>
              <a:spcBef>
                <a:spcPts val="1200"/>
              </a:spcBef>
              <a:spcAft>
                <a:spcPts val="0"/>
              </a:spcAft>
              <a:buClr>
                <a:srgbClr val="9C6114"/>
              </a:buClr>
              <a:buSzPct val="100000"/>
              <a:buFontTx/>
              <a:buChar char="•"/>
              <a:tabLst/>
              <a:defRPr/>
            </a:lvl1pPr>
          </a:lstStyle>
          <a:p>
            <a:pPr marL="252000" marR="0" lvl="0" indent="-252000" algn="l" defTabSz="584170" rtl="0" eaLnBrk="1" fontAlgn="auto" latinLnBrk="0" hangingPunct="1">
              <a:lnSpc>
                <a:spcPct val="110000"/>
              </a:lnSpc>
              <a:spcBef>
                <a:spcPts val="1200"/>
              </a:spcBef>
              <a:spcAft>
                <a:spcPts val="0"/>
              </a:spcAft>
              <a:buClr>
                <a:srgbClr val="9C6114"/>
              </a:buClr>
              <a:buSzPct val="100000"/>
              <a:buFontTx/>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Add an image by clicking the icon or by dragging an image file here.</a:t>
            </a:r>
          </a:p>
        </p:txBody>
      </p:sp>
      <p:sp>
        <p:nvSpPr>
          <p:cNvPr id="5" name="Rubrik 4"/>
          <p:cNvSpPr>
            <a:spLocks noGrp="1"/>
          </p:cNvSpPr>
          <p:nvPr>
            <p:ph type="title" hasCustomPrompt="1"/>
          </p:nvPr>
        </p:nvSpPr>
        <p:spPr>
          <a:xfrm>
            <a:off x="1270800" y="1310626"/>
            <a:ext cx="10465200" cy="923330"/>
          </a:xfrm>
          <a:effectLst>
            <a:outerShdw blurRad="63500" sx="102000" sy="102000" algn="ctr" rotWithShape="0">
              <a:prstClr val="black">
                <a:alpha val="40000"/>
              </a:prstClr>
            </a:outerShdw>
          </a:effectLst>
        </p:spPr>
        <p:txBody>
          <a:bodyPr vert="horz" lIns="0" tIns="0" rIns="0" bIns="0" anchor="t" anchorCtr="0">
            <a:spAutoFit/>
          </a:bodyPr>
          <a:lstStyle>
            <a:lvl1pPr algn="l">
              <a:lnSpc>
                <a:spcPct val="100000"/>
              </a:lnSpc>
              <a:defRPr sz="6000" cap="none" baseline="0">
                <a:solidFill>
                  <a:schemeClr val="bg1"/>
                </a:solidFill>
                <a:effectLst>
                  <a:outerShdw blurRad="254000" algn="ctr" rotWithShape="0">
                    <a:prstClr val="black"/>
                  </a:outerShdw>
                </a:effectLst>
              </a:defRPr>
            </a:lvl1pPr>
          </a:lstStyle>
          <a:p>
            <a:r>
              <a:rPr lang="en-GB" noProof="0" dirty="0"/>
              <a:t>Section heading on dark image</a:t>
            </a:r>
          </a:p>
        </p:txBody>
      </p:sp>
    </p:spTree>
    <p:extLst>
      <p:ext uri="{BB962C8B-B14F-4D97-AF65-F5344CB8AC3E}">
        <p14:creationId xmlns:p14="http://schemas.microsoft.com/office/powerpoint/2010/main" val="404482389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ing on light image">
    <p:spTree>
      <p:nvGrpSpPr>
        <p:cNvPr id="1" name=""/>
        <p:cNvGrpSpPr/>
        <p:nvPr/>
      </p:nvGrpSpPr>
      <p:grpSpPr>
        <a:xfrm>
          <a:off x="0" y="0"/>
          <a:ext cx="0" cy="0"/>
          <a:chOff x="0" y="0"/>
          <a:chExt cx="0" cy="0"/>
        </a:xfrm>
      </p:grpSpPr>
      <p:sp>
        <p:nvSpPr>
          <p:cNvPr id="4" name="Platshållare för bild 3"/>
          <p:cNvSpPr>
            <a:spLocks noGrp="1"/>
          </p:cNvSpPr>
          <p:nvPr>
            <p:ph type="pic" sz="quarter" idx="11" hasCustomPrompt="1"/>
          </p:nvPr>
        </p:nvSpPr>
        <p:spPr>
          <a:xfrm>
            <a:off x="219074" y="219075"/>
            <a:ext cx="12561889" cy="9312275"/>
          </a:xfrm>
          <a:solidFill>
            <a:schemeClr val="accent5"/>
          </a:solidFill>
        </p:spPr>
        <p:txBody>
          <a:bodyPr vert="horz"/>
          <a:lstStyle>
            <a:lvl1pPr marL="252000" marR="0" indent="-252000" algn="l" defTabSz="584170" rtl="0" eaLnBrk="1" fontAlgn="auto" latinLnBrk="0" hangingPunct="1">
              <a:lnSpc>
                <a:spcPct val="110000"/>
              </a:lnSpc>
              <a:spcBef>
                <a:spcPts val="1200"/>
              </a:spcBef>
              <a:spcAft>
                <a:spcPts val="0"/>
              </a:spcAft>
              <a:buClr>
                <a:srgbClr val="9C6114"/>
              </a:buClr>
              <a:buSzPct val="100000"/>
              <a:buFontTx/>
              <a:buChar char="•"/>
              <a:tabLst/>
              <a:defRPr/>
            </a:lvl1pPr>
          </a:lstStyle>
          <a:p>
            <a:pPr marL="252000" marR="0" lvl="0" indent="-252000" algn="l" defTabSz="584170" rtl="0" eaLnBrk="1" fontAlgn="auto" latinLnBrk="0" hangingPunct="1">
              <a:lnSpc>
                <a:spcPct val="110000"/>
              </a:lnSpc>
              <a:spcBef>
                <a:spcPts val="1200"/>
              </a:spcBef>
              <a:spcAft>
                <a:spcPts val="0"/>
              </a:spcAft>
              <a:buClr>
                <a:srgbClr val="9C6114"/>
              </a:buClr>
              <a:buSzPct val="100000"/>
              <a:buFontTx/>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Add an image by clicking the icon or by dragging an image file here.</a:t>
            </a:r>
          </a:p>
        </p:txBody>
      </p:sp>
      <p:sp>
        <p:nvSpPr>
          <p:cNvPr id="5" name="Rubrik 4"/>
          <p:cNvSpPr>
            <a:spLocks noGrp="1"/>
          </p:cNvSpPr>
          <p:nvPr>
            <p:ph type="title" hasCustomPrompt="1"/>
          </p:nvPr>
        </p:nvSpPr>
        <p:spPr>
          <a:xfrm>
            <a:off x="1270800" y="1310626"/>
            <a:ext cx="10465200" cy="923330"/>
          </a:xfrm>
          <a:effectLst/>
        </p:spPr>
        <p:txBody>
          <a:bodyPr vert="horz" lIns="0" tIns="0" rIns="0" bIns="0" anchor="t" anchorCtr="0">
            <a:spAutoFit/>
          </a:bodyPr>
          <a:lstStyle>
            <a:lvl1pPr algn="l">
              <a:lnSpc>
                <a:spcPct val="100000"/>
              </a:lnSpc>
              <a:defRPr sz="6000" cap="none" baseline="0">
                <a:solidFill>
                  <a:schemeClr val="tx2"/>
                </a:solidFill>
              </a:defRPr>
            </a:lvl1pPr>
          </a:lstStyle>
          <a:p>
            <a:r>
              <a:rPr lang="en-GB" noProof="0" dirty="0"/>
              <a:t>Section heading on light image</a:t>
            </a:r>
          </a:p>
        </p:txBody>
      </p:sp>
    </p:spTree>
    <p:extLst>
      <p:ext uri="{BB962C8B-B14F-4D97-AF65-F5344CB8AC3E}">
        <p14:creationId xmlns:p14="http://schemas.microsoft.com/office/powerpoint/2010/main" val="23551601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text, image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19075" y="219075"/>
            <a:ext cx="12563475" cy="9312275"/>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1441781" y="1080000"/>
            <a:ext cx="6344759" cy="2286000"/>
          </a:xfrm>
          <a:prstGeom prst="rect">
            <a:avLst/>
          </a:prstGeom>
        </p:spPr>
        <p:txBody>
          <a:bodyPr bIns="288000" anchor="b">
            <a:noAutofit/>
          </a:bodyPr>
          <a:lstStyle>
            <a:lvl1pPr algn="l">
              <a:defRPr sz="6000" b="0" i="0">
                <a:solidFill>
                  <a:schemeClr val="tx2"/>
                </a:solidFill>
                <a:latin typeface="Times New Roman"/>
                <a:cs typeface="Times New Roman"/>
              </a:defRPr>
            </a:lvl1pPr>
          </a:lstStyle>
          <a:p>
            <a:r>
              <a:rPr lang="en-GB" noProof="0" dirty="0"/>
              <a:t>Heading of max </a:t>
            </a:r>
            <a:br>
              <a:rPr lang="en-GB" noProof="0" dirty="0"/>
            </a:br>
            <a:r>
              <a:rPr lang="en-GB" noProof="0" dirty="0"/>
              <a:t>two lines</a:t>
            </a:r>
          </a:p>
        </p:txBody>
      </p:sp>
      <p:sp>
        <p:nvSpPr>
          <p:cNvPr id="12" name="Shape 12"/>
          <p:cNvSpPr>
            <a:spLocks noGrp="1"/>
          </p:cNvSpPr>
          <p:nvPr>
            <p:ph type="body" sz="quarter" idx="1" hasCustomPrompt="1"/>
          </p:nvPr>
        </p:nvSpPr>
        <p:spPr>
          <a:xfrm>
            <a:off x="1441781" y="3380925"/>
            <a:ext cx="6344759" cy="5835600"/>
          </a:xfrm>
          <a:prstGeom prst="rect">
            <a:avLst/>
          </a:prstGeom>
        </p:spPr>
        <p:txBody>
          <a:bodyPr anchor="t">
            <a:noAutofit/>
          </a:bodyPr>
          <a:lstStyle>
            <a:lvl1pPr marL="252000" marR="0" indent="-252000" algn="l" defTabSz="584170" rtl="0" eaLnBrk="1" fontAlgn="auto" latinLnBrk="0" hangingPunct="1">
              <a:lnSpc>
                <a:spcPct val="110000"/>
              </a:lnSpc>
              <a:spcBef>
                <a:spcPts val="1200"/>
              </a:spcBef>
              <a:spcAft>
                <a:spcPts val="0"/>
              </a:spcAft>
              <a:buClr>
                <a:schemeClr val="accent1"/>
              </a:buClr>
              <a:buSzTx/>
              <a:buFont typeface="Arial"/>
              <a:buChar char="•"/>
              <a:tabLst/>
              <a:defRPr sz="2800" b="0" i="0" baseline="0">
                <a:latin typeface="Arial"/>
                <a:cs typeface="Arial"/>
              </a:defRPr>
            </a:lvl1pPr>
            <a:lvl2pPr marL="648000" marR="0" indent="-288000" algn="l" defTabSz="584170" rtl="0" eaLnBrk="1" fontAlgn="auto" latinLnBrk="0" hangingPunct="1">
              <a:lnSpc>
                <a:spcPct val="110000"/>
              </a:lnSpc>
              <a:spcBef>
                <a:spcPts val="0"/>
              </a:spcBef>
              <a:spcAft>
                <a:spcPts val="0"/>
              </a:spcAft>
              <a:buClr>
                <a:schemeClr val="accent1"/>
              </a:buClr>
              <a:buSzTx/>
              <a:buFont typeface="Systemtypsnitt normalt"/>
              <a:buChar char="–"/>
              <a:tabLst/>
              <a:defRPr sz="2800"/>
            </a:lvl2pPr>
            <a:lvl3pPr marL="972000" indent="-288000" algn="l">
              <a:spcBef>
                <a:spcPts val="0"/>
              </a:spcBef>
              <a:buSzTx/>
              <a:buFont typeface="Systemtypsnitt normalt"/>
              <a:buChar char="–"/>
              <a:defRPr sz="2800"/>
            </a:lvl3pPr>
            <a:lvl4pPr marL="1296000" indent="-288000" algn="l">
              <a:spcBef>
                <a:spcPts val="0"/>
              </a:spcBef>
              <a:buSzTx/>
              <a:buFont typeface="Systemtypsnitt normalt"/>
              <a:buChar char="–"/>
              <a:defRPr sz="2800"/>
            </a:lvl4pPr>
            <a:lvl5pPr marL="1620000" indent="-288000" algn="l">
              <a:spcBef>
                <a:spcPts val="0"/>
              </a:spcBef>
              <a:buSzTx/>
              <a:buFont typeface="Systemtypsnitt normalt"/>
              <a:buChar char="–"/>
              <a:defRPr sz="2800" baseline="0"/>
            </a:lvl5pPr>
            <a:lvl6pPr marL="1944000" indent="-288000">
              <a:spcBef>
                <a:spcPts val="0"/>
              </a:spcBef>
              <a:buClr>
                <a:schemeClr val="accent1"/>
              </a:buClr>
              <a:buSzPct val="100000"/>
              <a:buFont typeface="Systemtypsnitt normalt"/>
              <a:buChar char="–"/>
              <a:defRPr sz="2800" b="0" i="0">
                <a:latin typeface="Arial" charset="0"/>
                <a:ea typeface="Arial" charset="0"/>
                <a:cs typeface="Arial" charset="0"/>
              </a:defRPr>
            </a:lvl6pPr>
          </a:lstStyle>
          <a:p>
            <a:r>
              <a:rPr lang="en-GB" noProof="0" dirty="0"/>
              <a:t>Brief message statements, preferably as bullet points. Use the tab key to create sub-points.</a:t>
            </a:r>
          </a:p>
          <a:p>
            <a:pPr lvl="1"/>
            <a:r>
              <a:rPr lang="en-GB" noProof="0" dirty="0"/>
              <a:t>List level 2</a:t>
            </a:r>
          </a:p>
          <a:p>
            <a:pPr lvl="2"/>
            <a:r>
              <a:rPr lang="en-GB" noProof="0" dirty="0"/>
              <a:t>List level 3</a:t>
            </a:r>
          </a:p>
          <a:p>
            <a:pPr lvl="3"/>
            <a:r>
              <a:rPr lang="en-GB" noProof="0" dirty="0"/>
              <a:t>List level </a:t>
            </a:r>
            <a:r>
              <a:rPr lang="en-GB" sz="2800" noProof="0" dirty="0"/>
              <a:t>4</a:t>
            </a:r>
          </a:p>
          <a:p>
            <a:pPr lvl="4"/>
            <a:r>
              <a:rPr lang="en-GB" noProof="0" dirty="0"/>
              <a:t>List level </a:t>
            </a:r>
            <a:r>
              <a:rPr lang="en-GB" sz="2800" noProof="0" dirty="0"/>
              <a:t>5</a:t>
            </a:r>
          </a:p>
          <a:p>
            <a:pPr lvl="5"/>
            <a:r>
              <a:rPr lang="en-GB" noProof="0" dirty="0"/>
              <a:t>List level </a:t>
            </a:r>
            <a:r>
              <a:rPr lang="en-GB" sz="2800" noProof="0" dirty="0"/>
              <a:t>6</a:t>
            </a:r>
          </a:p>
          <a:p>
            <a:pPr lvl="5"/>
            <a:endParaRPr lang="en-GB" sz="2800" noProof="0" dirty="0"/>
          </a:p>
        </p:txBody>
      </p:sp>
      <p:sp>
        <p:nvSpPr>
          <p:cNvPr id="8" name="Platshållare för bild 7">
            <a:extLst>
              <a:ext uri="{FF2B5EF4-FFF2-40B4-BE49-F238E27FC236}">
                <a16:creationId xmlns:a16="http://schemas.microsoft.com/office/drawing/2014/main" id="{AE2B49B8-8FD5-B94B-B29A-7823A0D4D71E}"/>
              </a:ext>
            </a:extLst>
          </p:cNvPr>
          <p:cNvSpPr>
            <a:spLocks noGrp="1"/>
          </p:cNvSpPr>
          <p:nvPr>
            <p:ph type="pic" sz="quarter" idx="10" hasCustomPrompt="1"/>
          </p:nvPr>
        </p:nvSpPr>
        <p:spPr>
          <a:xfrm>
            <a:off x="8210746" y="219076"/>
            <a:ext cx="4571804" cy="3103199"/>
          </a:xfrm>
        </p:spPr>
        <p:txBody>
          <a:bodyPr/>
          <a:lstStyle/>
          <a:p>
            <a:r>
              <a:rPr lang="en-GB" noProof="0"/>
              <a:t>Add image</a:t>
            </a:r>
          </a:p>
        </p:txBody>
      </p:sp>
      <p:sp>
        <p:nvSpPr>
          <p:cNvPr id="13" name="Platshållare för bild 7">
            <a:extLst>
              <a:ext uri="{FF2B5EF4-FFF2-40B4-BE49-F238E27FC236}">
                <a16:creationId xmlns:a16="http://schemas.microsoft.com/office/drawing/2014/main" id="{D12BB5A4-71D3-BA46-9F3B-8B0B10B4F9BC}"/>
              </a:ext>
            </a:extLst>
          </p:cNvPr>
          <p:cNvSpPr>
            <a:spLocks noGrp="1"/>
          </p:cNvSpPr>
          <p:nvPr>
            <p:ph type="pic" sz="quarter" idx="11" hasCustomPrompt="1"/>
          </p:nvPr>
        </p:nvSpPr>
        <p:spPr>
          <a:xfrm>
            <a:off x="8210746" y="3322275"/>
            <a:ext cx="4571804" cy="3103199"/>
          </a:xfrm>
        </p:spPr>
        <p:txBody>
          <a:bodyPr/>
          <a:lstStyle/>
          <a:p>
            <a:r>
              <a:rPr lang="en-GB" noProof="0"/>
              <a:t>Add image</a:t>
            </a:r>
          </a:p>
        </p:txBody>
      </p:sp>
      <p:sp>
        <p:nvSpPr>
          <p:cNvPr id="14" name="Platshållare för bild 7">
            <a:extLst>
              <a:ext uri="{FF2B5EF4-FFF2-40B4-BE49-F238E27FC236}">
                <a16:creationId xmlns:a16="http://schemas.microsoft.com/office/drawing/2014/main" id="{653DC807-5855-1C4E-801F-0487FCD91A58}"/>
              </a:ext>
            </a:extLst>
          </p:cNvPr>
          <p:cNvSpPr>
            <a:spLocks noGrp="1"/>
          </p:cNvSpPr>
          <p:nvPr>
            <p:ph type="pic" sz="quarter" idx="12" hasCustomPrompt="1"/>
          </p:nvPr>
        </p:nvSpPr>
        <p:spPr>
          <a:xfrm>
            <a:off x="8210746" y="6428151"/>
            <a:ext cx="4571804" cy="3103199"/>
          </a:xfrm>
        </p:spPr>
        <p:txBody>
          <a:bodyPr/>
          <a:lstStyle/>
          <a:p>
            <a:r>
              <a:rPr lang="en-GB" noProof="0" dirty="0"/>
              <a:t>Add image</a:t>
            </a:r>
          </a:p>
        </p:txBody>
      </p:sp>
    </p:spTree>
    <p:extLst>
      <p:ext uri="{BB962C8B-B14F-4D97-AF65-F5344CB8AC3E}">
        <p14:creationId xmlns:p14="http://schemas.microsoft.com/office/powerpoint/2010/main" val="374800886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text, larger imag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19075" y="219075"/>
            <a:ext cx="12563475" cy="9312275"/>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1035781" y="1080000"/>
            <a:ext cx="5176033" cy="2286000"/>
          </a:xfrm>
          <a:prstGeom prst="rect">
            <a:avLst/>
          </a:prstGeom>
        </p:spPr>
        <p:txBody>
          <a:bodyPr bIns="288000" anchor="b">
            <a:noAutofit/>
          </a:bodyPr>
          <a:lstStyle>
            <a:lvl1pPr algn="l">
              <a:defRPr sz="6000" b="0" i="0">
                <a:solidFill>
                  <a:schemeClr val="tx2"/>
                </a:solidFill>
                <a:latin typeface="Times New Roman"/>
                <a:cs typeface="Times New Roman"/>
              </a:defRPr>
            </a:lvl1pPr>
          </a:lstStyle>
          <a:p>
            <a:r>
              <a:rPr lang="en-GB" noProof="0" dirty="0"/>
              <a:t>For less text </a:t>
            </a:r>
            <a:br>
              <a:rPr lang="en-GB" noProof="0" dirty="0"/>
            </a:br>
            <a:r>
              <a:rPr lang="en-GB" noProof="0" dirty="0"/>
              <a:t>+ larger image</a:t>
            </a:r>
          </a:p>
        </p:txBody>
      </p:sp>
      <p:sp>
        <p:nvSpPr>
          <p:cNvPr id="12" name="Shape 12"/>
          <p:cNvSpPr>
            <a:spLocks noGrp="1"/>
          </p:cNvSpPr>
          <p:nvPr>
            <p:ph type="body" sz="quarter" idx="1" hasCustomPrompt="1"/>
          </p:nvPr>
        </p:nvSpPr>
        <p:spPr>
          <a:xfrm>
            <a:off x="1035781" y="3380925"/>
            <a:ext cx="5176033" cy="5835600"/>
          </a:xfrm>
          <a:prstGeom prst="rect">
            <a:avLst/>
          </a:prstGeom>
        </p:spPr>
        <p:txBody>
          <a:bodyPr anchor="t">
            <a:noAutofit/>
          </a:bodyPr>
          <a:lstStyle>
            <a:lvl1pPr marL="252000" marR="0" indent="-252000" algn="l" defTabSz="584170" rtl="0" eaLnBrk="1" fontAlgn="auto" latinLnBrk="0" hangingPunct="1">
              <a:lnSpc>
                <a:spcPct val="110000"/>
              </a:lnSpc>
              <a:spcBef>
                <a:spcPts val="1200"/>
              </a:spcBef>
              <a:spcAft>
                <a:spcPts val="0"/>
              </a:spcAft>
              <a:buClr>
                <a:srgbClr val="9C6114"/>
              </a:buClr>
              <a:buSzPct val="100000"/>
              <a:buFontTx/>
              <a:buChar char="•"/>
              <a:tabLst/>
              <a:defRPr sz="2800" b="0" i="0" baseline="0">
                <a:latin typeface="Arial"/>
                <a:cs typeface="Arial"/>
              </a:defRPr>
            </a:lvl1pPr>
            <a:lvl2pPr marL="648000" marR="0"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sz="2800"/>
            </a:lvl2pPr>
            <a:lvl3pPr marL="972000" marR="0"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sz="2800"/>
            </a:lvl3pPr>
            <a:lvl4pPr marL="1296000" marR="0"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sz="2800"/>
            </a:lvl4pPr>
            <a:lvl5pPr marL="1620000" marR="0"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sz="2800" baseline="0"/>
            </a:lvl5pPr>
            <a:lvl6pPr marL="1656000" marR="0" indent="0" algn="l" defTabSz="584170" rtl="0" eaLnBrk="1" fontAlgn="auto" latinLnBrk="0" hangingPunct="1">
              <a:lnSpc>
                <a:spcPct val="100000"/>
              </a:lnSpc>
              <a:spcBef>
                <a:spcPts val="0"/>
              </a:spcBef>
              <a:spcAft>
                <a:spcPts val="0"/>
              </a:spcAft>
              <a:buClr>
                <a:srgbClr val="9C6114"/>
              </a:buClr>
              <a:buSzPct val="100000"/>
              <a:buFont typeface="Systemtypsnitt normalt"/>
              <a:buNone/>
              <a:tabLst/>
              <a:defRPr sz="2800" b="0" i="0">
                <a:latin typeface="Arial" charset="0"/>
                <a:ea typeface="Arial" charset="0"/>
                <a:cs typeface="Arial" charset="0"/>
              </a:defRPr>
            </a:lvl6pPr>
          </a:lstStyle>
          <a:p>
            <a:pPr marL="252000" marR="0" lvl="0" indent="-252000" algn="l" defTabSz="584170" rtl="0" eaLnBrk="1" fontAlgn="auto" latinLnBrk="0" hangingPunct="1">
              <a:lnSpc>
                <a:spcPct val="110000"/>
              </a:lnSpc>
              <a:spcBef>
                <a:spcPts val="1200"/>
              </a:spcBef>
              <a:spcAft>
                <a:spcPts val="0"/>
              </a:spcAft>
              <a:buClr>
                <a:srgbClr val="9C6114"/>
              </a:buClr>
              <a:buSzPct val="100000"/>
              <a:buFontTx/>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Brief message statements, preferably as bullet points. Use the tab key to create sub-points.</a:t>
            </a:r>
          </a:p>
          <a:p>
            <a:pPr marL="648000" marR="0" lvl="1"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List level 2</a:t>
            </a:r>
          </a:p>
          <a:p>
            <a:pPr marL="972000" marR="0" lvl="2"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List level 3</a:t>
            </a:r>
          </a:p>
          <a:p>
            <a:pPr marL="1296000" marR="0" lvl="3"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List level 4</a:t>
            </a:r>
          </a:p>
          <a:p>
            <a:pPr marL="1620000" marR="0" lvl="4"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List level 5</a:t>
            </a:r>
          </a:p>
          <a:p>
            <a:pPr marL="1944000" marR="0" lvl="5" indent="-288000" algn="l" defTabSz="584170" rtl="0" eaLnBrk="1" fontAlgn="auto" latinLnBrk="0" hangingPunct="1">
              <a:lnSpc>
                <a:spcPct val="100000"/>
              </a:lnSpc>
              <a:spcBef>
                <a:spcPts val="0"/>
              </a:spcBef>
              <a:spcAft>
                <a:spcPts val="0"/>
              </a:spcAft>
              <a:buClr>
                <a:srgbClr val="9C6114"/>
              </a:buClr>
              <a:buSzPct val="100000"/>
              <a:buFont typeface="Systemtypsnitt normalt"/>
              <a:buChar char="–"/>
              <a:tabLst/>
              <a:defRPr/>
            </a:pPr>
            <a:r>
              <a:rPr kumimoji="0" lang="en-GB" sz="2800" b="0" i="0" u="none" strike="noStrike" kern="0" cap="none" spc="0" normalizeH="0" baseline="0" noProof="0" dirty="0">
                <a:ln>
                  <a:noFill/>
                </a:ln>
                <a:solidFill>
                  <a:srgbClr val="000000"/>
                </a:solidFill>
                <a:effectLst/>
                <a:uLnTx/>
                <a:uFillTx/>
                <a:latin typeface="Arial" charset="0"/>
                <a:cs typeface="Arial" charset="0"/>
                <a:sym typeface="Helvetica Light"/>
              </a:rPr>
              <a:t>List level 6</a:t>
            </a:r>
          </a:p>
          <a:p>
            <a:pPr marL="1944000" marR="0" lvl="5" indent="-288000" algn="l" defTabSz="584170" rtl="0" eaLnBrk="1" fontAlgn="auto" latinLnBrk="0" hangingPunct="1">
              <a:lnSpc>
                <a:spcPct val="100000"/>
              </a:lnSpc>
              <a:spcBef>
                <a:spcPts val="0"/>
              </a:spcBef>
              <a:spcAft>
                <a:spcPts val="0"/>
              </a:spcAft>
              <a:buClr>
                <a:srgbClr val="9C6114"/>
              </a:buClr>
              <a:buSzPct val="100000"/>
              <a:buFont typeface="Systemtypsnitt normalt"/>
              <a:buChar char="–"/>
              <a:tabLst/>
              <a:defRPr/>
            </a:pPr>
            <a:endParaRPr kumimoji="0" lang="en-GB" sz="2800" b="0" i="0" u="none" strike="noStrike" kern="0" cap="none" spc="0" normalizeH="0" baseline="0" noProof="0" dirty="0">
              <a:ln>
                <a:noFill/>
              </a:ln>
              <a:solidFill>
                <a:srgbClr val="000000"/>
              </a:solidFill>
              <a:effectLst/>
              <a:uLnTx/>
              <a:uFillTx/>
              <a:latin typeface="Arial" charset="0"/>
              <a:cs typeface="Arial" charset="0"/>
              <a:sym typeface="Helvetica Light"/>
            </a:endParaRPr>
          </a:p>
        </p:txBody>
      </p:sp>
      <p:sp>
        <p:nvSpPr>
          <p:cNvPr id="8" name="Platshållare för bild 7">
            <a:extLst>
              <a:ext uri="{FF2B5EF4-FFF2-40B4-BE49-F238E27FC236}">
                <a16:creationId xmlns:a16="http://schemas.microsoft.com/office/drawing/2014/main" id="{AE2B49B8-8FD5-B94B-B29A-7823A0D4D71E}"/>
              </a:ext>
            </a:extLst>
          </p:cNvPr>
          <p:cNvSpPr>
            <a:spLocks noGrp="1"/>
          </p:cNvSpPr>
          <p:nvPr>
            <p:ph type="pic" sz="quarter" idx="10" hasCustomPrompt="1"/>
          </p:nvPr>
        </p:nvSpPr>
        <p:spPr>
          <a:xfrm>
            <a:off x="6684922" y="219076"/>
            <a:ext cx="6097628" cy="9312274"/>
          </a:xfrm>
        </p:spPr>
        <p:txBody>
          <a:bodyPr/>
          <a:lstStyle/>
          <a:p>
            <a:r>
              <a:rPr lang="en-GB" noProof="0" dirty="0"/>
              <a:t>Add image</a:t>
            </a:r>
          </a:p>
        </p:txBody>
      </p:sp>
    </p:spTree>
    <p:extLst>
      <p:ext uri="{BB962C8B-B14F-4D97-AF65-F5344CB8AC3E}">
        <p14:creationId xmlns:p14="http://schemas.microsoft.com/office/powerpoint/2010/main" val="263547062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Heading and tex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19075" y="219075"/>
            <a:ext cx="12563475" cy="9312275"/>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1800000" y="1080000"/>
            <a:ext cx="9360000" cy="2286000"/>
          </a:xfrm>
          <a:prstGeom prst="rect">
            <a:avLst/>
          </a:prstGeom>
        </p:spPr>
        <p:txBody>
          <a:bodyPr bIns="359982" anchor="b">
            <a:noAutofit/>
          </a:bodyPr>
          <a:lstStyle>
            <a:lvl1pPr algn="l">
              <a:defRPr sz="6000" b="0" i="0">
                <a:solidFill>
                  <a:schemeClr val="tx2"/>
                </a:solidFill>
                <a:latin typeface="Times New Roman"/>
                <a:cs typeface="Times New Roman"/>
              </a:defRPr>
            </a:lvl1pPr>
          </a:lstStyle>
          <a:p>
            <a:r>
              <a:rPr lang="en-GB" noProof="0" dirty="0"/>
              <a:t>Add heading, max two lines</a:t>
            </a:r>
          </a:p>
        </p:txBody>
      </p:sp>
      <p:sp>
        <p:nvSpPr>
          <p:cNvPr id="12" name="Shape 12"/>
          <p:cNvSpPr>
            <a:spLocks noGrp="1"/>
          </p:cNvSpPr>
          <p:nvPr>
            <p:ph type="body" sz="quarter" idx="1" hasCustomPrompt="1"/>
          </p:nvPr>
        </p:nvSpPr>
        <p:spPr>
          <a:xfrm>
            <a:off x="1800000" y="3380925"/>
            <a:ext cx="9360000" cy="5835600"/>
          </a:xfrm>
          <a:prstGeom prst="rect">
            <a:avLst/>
          </a:prstGeom>
        </p:spPr>
        <p:txBody>
          <a:bodyPr anchor="t">
            <a:noAutofit/>
          </a:bodyPr>
          <a:lstStyle>
            <a:lvl1pPr marL="252000" marR="0" indent="-252000" algn="l" defTabSz="584170" rtl="0" eaLnBrk="1" fontAlgn="auto" latinLnBrk="0" hangingPunct="1">
              <a:lnSpc>
                <a:spcPct val="110000"/>
              </a:lnSpc>
              <a:spcBef>
                <a:spcPts val="1200"/>
              </a:spcBef>
              <a:spcAft>
                <a:spcPts val="0"/>
              </a:spcAft>
              <a:buClr>
                <a:schemeClr val="accent1"/>
              </a:buClr>
              <a:buSzTx/>
              <a:buFont typeface="Arial"/>
              <a:buChar char="•"/>
              <a:tabLst/>
              <a:defRPr sz="2800" b="0" i="0" baseline="0">
                <a:latin typeface="Arial"/>
                <a:cs typeface="Arial"/>
              </a:defRPr>
            </a:lvl1pPr>
            <a:lvl2pPr marL="648000" marR="0" indent="-288000" algn="l" defTabSz="584170" rtl="0" eaLnBrk="1" fontAlgn="auto" latinLnBrk="0" hangingPunct="1">
              <a:lnSpc>
                <a:spcPct val="110000"/>
              </a:lnSpc>
              <a:spcBef>
                <a:spcPts val="0"/>
              </a:spcBef>
              <a:spcAft>
                <a:spcPts val="0"/>
              </a:spcAft>
              <a:buClr>
                <a:schemeClr val="accent1"/>
              </a:buClr>
              <a:buSzTx/>
              <a:buFont typeface="Systemtypsnitt normalt"/>
              <a:buChar char="–"/>
              <a:tabLst/>
              <a:defRPr sz="2800"/>
            </a:lvl2pPr>
            <a:lvl3pPr marL="972000" indent="-288000" algn="l">
              <a:spcBef>
                <a:spcPts val="0"/>
              </a:spcBef>
              <a:buSzTx/>
              <a:buFont typeface="Systemtypsnitt normalt"/>
              <a:buChar char="–"/>
              <a:defRPr sz="2800"/>
            </a:lvl3pPr>
            <a:lvl4pPr marL="1296000" indent="-288000" algn="l">
              <a:spcBef>
                <a:spcPts val="0"/>
              </a:spcBef>
              <a:buSzTx/>
              <a:buFont typeface="Systemtypsnitt normalt"/>
              <a:buChar char="–"/>
              <a:defRPr sz="2800"/>
            </a:lvl4pPr>
            <a:lvl5pPr marL="1620000" indent="-288000" algn="l">
              <a:spcBef>
                <a:spcPts val="0"/>
              </a:spcBef>
              <a:buSzTx/>
              <a:buFont typeface="Systemtypsnitt normalt"/>
              <a:buChar char="–"/>
              <a:defRPr sz="2800" baseline="0"/>
            </a:lvl5pPr>
            <a:lvl6pPr marL="1944000" indent="-288000">
              <a:spcBef>
                <a:spcPts val="0"/>
              </a:spcBef>
              <a:buClr>
                <a:schemeClr val="accent1"/>
              </a:buClr>
              <a:buSzPct val="100000"/>
              <a:buFont typeface="Systemtypsnitt normalt"/>
              <a:buChar char="–"/>
              <a:defRPr sz="2800" b="0" i="0">
                <a:latin typeface="Arial" charset="0"/>
                <a:ea typeface="Arial" charset="0"/>
                <a:cs typeface="Arial" charset="0"/>
              </a:defRPr>
            </a:lvl6pPr>
          </a:lstStyle>
          <a:p>
            <a:r>
              <a:rPr lang="en-GB" noProof="0" dirty="0"/>
              <a:t>List level 1 </a:t>
            </a:r>
          </a:p>
          <a:p>
            <a:pPr lvl="1"/>
            <a:r>
              <a:rPr lang="en-GB" noProof="0" dirty="0"/>
              <a:t>List level 2</a:t>
            </a:r>
          </a:p>
          <a:p>
            <a:pPr lvl="2"/>
            <a:r>
              <a:rPr lang="en-GB" noProof="0" dirty="0"/>
              <a:t>List level 3</a:t>
            </a:r>
          </a:p>
          <a:p>
            <a:pPr lvl="3"/>
            <a:r>
              <a:rPr lang="en-GB" noProof="0" dirty="0"/>
              <a:t>List level </a:t>
            </a:r>
            <a:r>
              <a:rPr lang="en-GB" sz="2800" noProof="0" dirty="0"/>
              <a:t>4</a:t>
            </a:r>
          </a:p>
          <a:p>
            <a:pPr lvl="4"/>
            <a:r>
              <a:rPr lang="en-GB" noProof="0" dirty="0"/>
              <a:t>List level </a:t>
            </a:r>
            <a:r>
              <a:rPr lang="en-GB" sz="2800" noProof="0" dirty="0"/>
              <a:t>5</a:t>
            </a:r>
          </a:p>
          <a:p>
            <a:pPr lvl="5"/>
            <a:r>
              <a:rPr lang="en-GB" noProof="0" dirty="0"/>
              <a:t>List level </a:t>
            </a:r>
            <a:r>
              <a:rPr lang="en-GB" sz="2800" noProof="0" dirty="0"/>
              <a:t>6</a:t>
            </a:r>
          </a:p>
          <a:p>
            <a:pPr lvl="5"/>
            <a:endParaRPr lang="en-GB" sz="2800" noProof="0" dirty="0"/>
          </a:p>
        </p:txBody>
      </p:sp>
    </p:spTree>
    <p:extLst>
      <p:ext uri="{BB962C8B-B14F-4D97-AF65-F5344CB8AC3E}">
        <p14:creationId xmlns:p14="http://schemas.microsoft.com/office/powerpoint/2010/main" val="278568522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and text 2">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45FCF97-63E4-E64E-932B-6B23F8C79489}"/>
              </a:ext>
              <a:ext uri="{C183D7F6-B498-43B3-948B-1728B52AA6E4}">
                <adec:decorative xmlns:adec="http://schemas.microsoft.com/office/drawing/2017/decorative" val="1"/>
              </a:ext>
            </a:extLst>
          </p:cNvPr>
          <p:cNvSpPr/>
          <p:nvPr userDrawn="1"/>
        </p:nvSpPr>
        <p:spPr>
          <a:xfrm>
            <a:off x="219075" y="219075"/>
            <a:ext cx="12563475" cy="9312275"/>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1800000" y="540000"/>
            <a:ext cx="9360000" cy="1800000"/>
          </a:xfrm>
          <a:prstGeom prst="rect">
            <a:avLst/>
          </a:prstGeom>
        </p:spPr>
        <p:txBody>
          <a:bodyPr bIns="50400" anchor="ctr" anchorCtr="0">
            <a:normAutofit/>
          </a:bodyPr>
          <a:lstStyle>
            <a:lvl1pPr algn="l">
              <a:defRPr sz="6000" b="0" i="0">
                <a:solidFill>
                  <a:schemeClr val="tx2"/>
                </a:solidFill>
                <a:latin typeface="Times New Roman"/>
                <a:cs typeface="Times New Roman"/>
              </a:defRPr>
            </a:lvl1pPr>
          </a:lstStyle>
          <a:p>
            <a:r>
              <a:rPr lang="en-GB" noProof="0" dirty="0"/>
              <a:t>Add heading, max two lines</a:t>
            </a:r>
          </a:p>
        </p:txBody>
      </p:sp>
      <p:sp>
        <p:nvSpPr>
          <p:cNvPr id="3" name="Platshållare för innehåll 2">
            <a:extLst>
              <a:ext uri="{FF2B5EF4-FFF2-40B4-BE49-F238E27FC236}">
                <a16:creationId xmlns:a16="http://schemas.microsoft.com/office/drawing/2014/main" id="{E53F5F81-755B-BD4D-9D49-6167110C8A36}"/>
              </a:ext>
            </a:extLst>
          </p:cNvPr>
          <p:cNvSpPr>
            <a:spLocks noGrp="1"/>
          </p:cNvSpPr>
          <p:nvPr>
            <p:ph sz="quarter" idx="10" hasCustomPrompt="1"/>
          </p:nvPr>
        </p:nvSpPr>
        <p:spPr>
          <a:xfrm>
            <a:off x="1800000" y="2340000"/>
            <a:ext cx="9360000" cy="6120000"/>
          </a:xfrm>
        </p:spPr>
        <p:txBody>
          <a:bodyPr/>
          <a:lstStyle>
            <a:lvl1pPr marL="252000" marR="0" indent="-252000" algn="l" defTabSz="584170" rtl="0" eaLnBrk="1" fontAlgn="auto" latinLnBrk="0" hangingPunct="1">
              <a:lnSpc>
                <a:spcPct val="110000"/>
              </a:lnSpc>
              <a:spcBef>
                <a:spcPts val="1200"/>
              </a:spcBef>
              <a:spcAft>
                <a:spcPts val="0"/>
              </a:spcAft>
              <a:buClr>
                <a:srgbClr val="9C6114"/>
              </a:buClr>
              <a:buSzPct val="100000"/>
              <a:buFontTx/>
              <a:buChar char="•"/>
              <a:tabLst/>
              <a:defRPr/>
            </a:lvl1pPr>
            <a:lvl2pPr marL="648000" marR="0"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lvl2pPr>
            <a:lvl3pPr marL="972000" marR="0"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lvl3pPr>
            <a:lvl4pPr marL="1296000" marR="0"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lvl4pPr>
            <a:lvl5pPr marL="1620000" marR="0"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lvl5pPr>
            <a:lvl6pPr marL="1944000" marR="0" indent="-288000" algn="l" defTabSz="584170" rtl="0" eaLnBrk="1" fontAlgn="auto" latinLnBrk="0" hangingPunct="1">
              <a:lnSpc>
                <a:spcPct val="100000"/>
              </a:lnSpc>
              <a:spcBef>
                <a:spcPts val="0"/>
              </a:spcBef>
              <a:spcAft>
                <a:spcPts val="0"/>
              </a:spcAft>
              <a:buClr>
                <a:srgbClr val="9C6114"/>
              </a:buClr>
              <a:buSzPct val="100000"/>
              <a:buFont typeface="Systemtypsnitt normalt"/>
              <a:buChar char="–"/>
              <a:tabLst/>
              <a:defRPr/>
            </a:lvl6pPr>
          </a:lstStyle>
          <a:p>
            <a:pPr marL="252000" marR="0" lvl="0" indent="-252000" algn="l" defTabSz="584170" rtl="0" eaLnBrk="1" fontAlgn="auto" latinLnBrk="0" hangingPunct="1">
              <a:lnSpc>
                <a:spcPct val="110000"/>
              </a:lnSpc>
              <a:spcBef>
                <a:spcPts val="1200"/>
              </a:spcBef>
              <a:spcAft>
                <a:spcPts val="0"/>
              </a:spcAft>
              <a:buClr>
                <a:srgbClr val="9C6114"/>
              </a:buClr>
              <a:buSzPct val="100000"/>
              <a:buFontTx/>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Text level one</a:t>
            </a:r>
          </a:p>
          <a:p>
            <a:pPr marL="648000" marR="0" lvl="1"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Text level two</a:t>
            </a:r>
          </a:p>
          <a:p>
            <a:pPr marL="972000" marR="0" lvl="2"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Text level three</a:t>
            </a:r>
          </a:p>
          <a:p>
            <a:pPr marL="1296000" marR="0" lvl="3"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Text level four</a:t>
            </a:r>
          </a:p>
          <a:p>
            <a:pPr marL="1620000" marR="0" lvl="4" indent="-288000" algn="l" defTabSz="584170" rtl="0" eaLnBrk="1" fontAlgn="auto" latinLnBrk="0" hangingPunct="1">
              <a:lnSpc>
                <a:spcPct val="110000"/>
              </a:lnSpc>
              <a:spcBef>
                <a:spcPts val="0"/>
              </a:spcBef>
              <a:spcAft>
                <a:spcPts val="0"/>
              </a:spcAft>
              <a:buClr>
                <a:srgbClr val="9C6114"/>
              </a:buClr>
              <a:buSzPct val="100000"/>
              <a:buFont typeface="Systemtypsnitt normalt"/>
              <a:buChar char="–"/>
              <a:tabLst/>
              <a:defRPr/>
            </a:pPr>
            <a:r>
              <a:rPr kumimoji="0" lang="en-GB" sz="2800" b="0" i="0" u="none" strike="noStrike" kern="0" cap="none" spc="0" normalizeH="0" baseline="0" noProof="0" dirty="0">
                <a:ln>
                  <a:noFill/>
                </a:ln>
                <a:solidFill>
                  <a:srgbClr val="000000"/>
                </a:solidFill>
                <a:effectLst/>
                <a:uLnTx/>
                <a:uFillTx/>
                <a:latin typeface="Arial"/>
                <a:cs typeface="Arial"/>
                <a:sym typeface="Helvetica Light"/>
              </a:rPr>
              <a:t>Text level five</a:t>
            </a:r>
          </a:p>
          <a:p>
            <a:pPr marL="1944000" marR="0" lvl="5" indent="-288000" algn="l" defTabSz="584170" rtl="0" eaLnBrk="1" fontAlgn="auto" latinLnBrk="0" hangingPunct="1">
              <a:lnSpc>
                <a:spcPct val="100000"/>
              </a:lnSpc>
              <a:spcBef>
                <a:spcPts val="0"/>
              </a:spcBef>
              <a:spcAft>
                <a:spcPts val="0"/>
              </a:spcAft>
              <a:buClr>
                <a:srgbClr val="9C6114"/>
              </a:buClr>
              <a:buSzPct val="100000"/>
              <a:buFont typeface="Systemtypsnitt normalt"/>
              <a:buChar char="–"/>
              <a:tabLst/>
              <a:defRPr/>
            </a:pPr>
            <a:r>
              <a:rPr kumimoji="0" lang="en-GB" sz="2800" b="0" i="0" u="none" strike="noStrike" kern="0" cap="none" spc="0" normalizeH="0" baseline="0" noProof="0" dirty="0">
                <a:ln>
                  <a:noFill/>
                </a:ln>
                <a:solidFill>
                  <a:srgbClr val="000000"/>
                </a:solidFill>
                <a:effectLst/>
                <a:uLnTx/>
                <a:uFillTx/>
                <a:latin typeface="Arial" charset="0"/>
                <a:cs typeface="Arial" charset="0"/>
                <a:sym typeface="Helvetica Light"/>
              </a:rPr>
              <a:t>Text level six</a:t>
            </a:r>
          </a:p>
          <a:p>
            <a:pPr lvl="5"/>
            <a:endParaRPr lang="en-GB" sz="2800" noProof="0"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text box">
    <p:spTree>
      <p:nvGrpSpPr>
        <p:cNvPr id="1" name=""/>
        <p:cNvGrpSpPr/>
        <p:nvPr/>
      </p:nvGrpSpPr>
      <p:grpSpPr>
        <a:xfrm>
          <a:off x="0" y="0"/>
          <a:ext cx="0" cy="0"/>
          <a:chOff x="0" y="0"/>
          <a:chExt cx="0" cy="0"/>
        </a:xfrm>
      </p:grpSpPr>
      <p:sp>
        <p:nvSpPr>
          <p:cNvPr id="4" name="Platshållare för bild 3"/>
          <p:cNvSpPr>
            <a:spLocks noGrp="1"/>
          </p:cNvSpPr>
          <p:nvPr>
            <p:ph type="pic" sz="quarter" idx="10" hasCustomPrompt="1"/>
          </p:nvPr>
        </p:nvSpPr>
        <p:spPr>
          <a:xfrm>
            <a:off x="219074" y="219075"/>
            <a:ext cx="12561889" cy="9312276"/>
          </a:xfrm>
          <a:solidFill>
            <a:schemeClr val="bg2"/>
          </a:solidFill>
        </p:spPr>
        <p:txBody>
          <a:bodyPr vert="horz"/>
          <a:lstStyle/>
          <a:p>
            <a:r>
              <a:rPr lang="en-GB" noProof="0" dirty="0"/>
              <a:t>Add an image by clicking the icon or by dragging an image file here.</a:t>
            </a:r>
          </a:p>
        </p:txBody>
      </p:sp>
      <p:sp>
        <p:nvSpPr>
          <p:cNvPr id="2" name="Rubrik 1">
            <a:extLst>
              <a:ext uri="{FF2B5EF4-FFF2-40B4-BE49-F238E27FC236}">
                <a16:creationId xmlns:a16="http://schemas.microsoft.com/office/drawing/2014/main" id="{B5FA9E7B-1983-194D-BB18-D43CC20A3BBB}"/>
              </a:ext>
            </a:extLst>
          </p:cNvPr>
          <p:cNvSpPr>
            <a:spLocks noGrp="1"/>
          </p:cNvSpPr>
          <p:nvPr>
            <p:ph type="title" hasCustomPrompt="1"/>
          </p:nvPr>
        </p:nvSpPr>
        <p:spPr>
          <a:xfrm>
            <a:off x="6437313" y="6410070"/>
            <a:ext cx="6567487" cy="2335467"/>
          </a:xfrm>
          <a:solidFill>
            <a:srgbClr val="FFFFFF"/>
          </a:solidFill>
        </p:spPr>
        <p:txBody>
          <a:bodyPr wrap="square" lIns="720000" tIns="612000" rIns="540000" bIns="756000">
            <a:spAutoFit/>
          </a:bodyPr>
          <a:lstStyle>
            <a:lvl1pPr>
              <a:defRPr sz="3100"/>
            </a:lvl1pPr>
          </a:lstStyle>
          <a:p>
            <a:r>
              <a:rPr lang="en-GB" noProof="0" dirty="0"/>
              <a:t>Message statement of maximum three to four lines here.</a:t>
            </a:r>
          </a:p>
        </p:txBody>
      </p:sp>
    </p:spTree>
    <p:extLst>
      <p:ext uri="{BB962C8B-B14F-4D97-AF65-F5344CB8AC3E}">
        <p14:creationId xmlns:p14="http://schemas.microsoft.com/office/powerpoint/2010/main" val="381464354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text box 2">
    <p:spTree>
      <p:nvGrpSpPr>
        <p:cNvPr id="1" name=""/>
        <p:cNvGrpSpPr/>
        <p:nvPr/>
      </p:nvGrpSpPr>
      <p:grpSpPr>
        <a:xfrm>
          <a:off x="0" y="0"/>
          <a:ext cx="0" cy="0"/>
          <a:chOff x="0" y="0"/>
          <a:chExt cx="0" cy="0"/>
        </a:xfrm>
      </p:grpSpPr>
      <p:sp>
        <p:nvSpPr>
          <p:cNvPr id="4" name="Platshållare för bild 3"/>
          <p:cNvSpPr>
            <a:spLocks noGrp="1"/>
          </p:cNvSpPr>
          <p:nvPr>
            <p:ph type="pic" sz="quarter" idx="10" hasCustomPrompt="1"/>
          </p:nvPr>
        </p:nvSpPr>
        <p:spPr>
          <a:xfrm>
            <a:off x="219074" y="219075"/>
            <a:ext cx="12561889" cy="9312276"/>
          </a:xfrm>
          <a:solidFill>
            <a:schemeClr val="bg2"/>
          </a:solidFill>
        </p:spPr>
        <p:txBody>
          <a:bodyPr vert="horz"/>
          <a:lstStyle>
            <a:lvl1pPr marL="252000" marR="0" indent="-252000" algn="l" defTabSz="584170" rtl="0" eaLnBrk="1" fontAlgn="auto" latinLnBrk="0" hangingPunct="1">
              <a:lnSpc>
                <a:spcPct val="110000"/>
              </a:lnSpc>
              <a:spcBef>
                <a:spcPts val="1200"/>
              </a:spcBef>
              <a:spcAft>
                <a:spcPts val="0"/>
              </a:spcAft>
              <a:buClr>
                <a:srgbClr val="9C6114"/>
              </a:buClr>
              <a:buSzPct val="100000"/>
              <a:buFontTx/>
              <a:buChar char="•"/>
              <a:tabLst/>
              <a:defRPr/>
            </a:lvl1pPr>
          </a:lstStyle>
          <a:p>
            <a:r>
              <a:rPr lang="en-GB" noProof="0" dirty="0"/>
              <a:t>Add an image by clicking the icon or by dragging an image file here.</a:t>
            </a:r>
          </a:p>
        </p:txBody>
      </p:sp>
      <p:sp>
        <p:nvSpPr>
          <p:cNvPr id="5" name="Rubrik 1">
            <a:extLst>
              <a:ext uri="{FF2B5EF4-FFF2-40B4-BE49-F238E27FC236}">
                <a16:creationId xmlns:a16="http://schemas.microsoft.com/office/drawing/2014/main" id="{C803A00A-CA16-A34C-B574-FC6E15FC7EB8}"/>
              </a:ext>
            </a:extLst>
          </p:cNvPr>
          <p:cNvSpPr>
            <a:spLocks noGrp="1"/>
          </p:cNvSpPr>
          <p:nvPr>
            <p:ph type="title" hasCustomPrompt="1"/>
          </p:nvPr>
        </p:nvSpPr>
        <p:spPr>
          <a:xfrm>
            <a:off x="8394699" y="5933017"/>
            <a:ext cx="4610101" cy="2812520"/>
          </a:xfrm>
          <a:solidFill>
            <a:srgbClr val="FFFFFF"/>
          </a:solidFill>
        </p:spPr>
        <p:txBody>
          <a:bodyPr wrap="square" lIns="720000" tIns="612000" rIns="540000" bIns="756000">
            <a:spAutoFit/>
          </a:bodyPr>
          <a:lstStyle>
            <a:lvl1pPr>
              <a:defRPr sz="3100"/>
            </a:lvl1pPr>
          </a:lstStyle>
          <a:p>
            <a:r>
              <a:rPr lang="en-GB" noProof="0" dirty="0"/>
              <a:t>Message statement of maximum two to three lines here.</a:t>
            </a:r>
          </a:p>
        </p:txBody>
      </p:sp>
    </p:spTree>
    <p:extLst>
      <p:ext uri="{BB962C8B-B14F-4D97-AF65-F5344CB8AC3E}">
        <p14:creationId xmlns:p14="http://schemas.microsoft.com/office/powerpoint/2010/main" val="10410389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essage or quot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DDD544-71D1-EF4D-A531-A4C37A488D69}"/>
              </a:ext>
            </a:extLst>
          </p:cNvPr>
          <p:cNvSpPr/>
          <p:nvPr userDrawn="1"/>
        </p:nvSpPr>
        <p:spPr>
          <a:xfrm>
            <a:off x="219075" y="219075"/>
            <a:ext cx="12563475" cy="9312275"/>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ubrik 12"/>
          <p:cNvSpPr>
            <a:spLocks noGrp="1"/>
          </p:cNvSpPr>
          <p:nvPr>
            <p:ph type="title" hasCustomPrompt="1"/>
          </p:nvPr>
        </p:nvSpPr>
        <p:spPr>
          <a:xfrm>
            <a:off x="579600" y="3480806"/>
            <a:ext cx="11844000" cy="1579513"/>
          </a:xfrm>
        </p:spPr>
        <p:txBody>
          <a:bodyPr vert="horz" bIns="50400" anchor="ctr">
            <a:spAutoFit/>
          </a:bodyPr>
          <a:lstStyle>
            <a:lvl1pPr algn="ctr">
              <a:defRPr sz="4800">
                <a:solidFill>
                  <a:schemeClr val="bg1"/>
                </a:solidFill>
              </a:defRPr>
            </a:lvl1pPr>
          </a:lstStyle>
          <a:p>
            <a:r>
              <a:rPr lang="en-GB" noProof="0" dirty="0"/>
              <a:t>Use this template for a message or quote. </a:t>
            </a:r>
            <a:br>
              <a:rPr lang="en-GB" noProof="0" dirty="0"/>
            </a:br>
            <a:r>
              <a:rPr lang="en-GB" noProof="0" dirty="0"/>
              <a:t>Can be several lines long.</a:t>
            </a:r>
          </a:p>
        </p:txBody>
      </p:sp>
      <p:sp>
        <p:nvSpPr>
          <p:cNvPr id="5" name="Platshållare för text 4">
            <a:extLst>
              <a:ext uri="{FF2B5EF4-FFF2-40B4-BE49-F238E27FC236}">
                <a16:creationId xmlns:a16="http://schemas.microsoft.com/office/drawing/2014/main" id="{BDAFBF50-FE26-3944-B3CC-F66DD0F74BF4}"/>
              </a:ext>
            </a:extLst>
          </p:cNvPr>
          <p:cNvSpPr>
            <a:spLocks noGrp="1"/>
          </p:cNvSpPr>
          <p:nvPr>
            <p:ph type="body" sz="quarter" idx="10" hasCustomPrompt="1"/>
          </p:nvPr>
        </p:nvSpPr>
        <p:spPr>
          <a:xfrm>
            <a:off x="1666955" y="8796327"/>
            <a:ext cx="9667713" cy="383625"/>
          </a:xfrm>
          <a:noFill/>
        </p:spPr>
        <p:txBody>
          <a:bodyPr anchor="b">
            <a:spAutoFit/>
          </a:bodyPr>
          <a:lstStyle>
            <a:lvl1pPr algn="ctr">
              <a:buNone/>
              <a:defRPr sz="1800" cap="none" spc="0" baseline="0">
                <a:solidFill>
                  <a:schemeClr val="tx2"/>
                </a:solidFill>
              </a:defRPr>
            </a:lvl1pPr>
          </a:lstStyle>
          <a:p>
            <a:pPr lvl="0"/>
            <a:r>
              <a:rPr lang="en-GB" noProof="0" dirty="0"/>
              <a:t>Enter source etc. here </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Healing the Earth">
    <p:spTree>
      <p:nvGrpSpPr>
        <p:cNvPr id="1" name=""/>
        <p:cNvGrpSpPr/>
        <p:nvPr/>
      </p:nvGrpSpPr>
      <p:grpSpPr>
        <a:xfrm>
          <a:off x="0" y="0"/>
          <a:ext cx="0" cy="0"/>
          <a:chOff x="0" y="0"/>
          <a:chExt cx="0" cy="0"/>
        </a:xfrm>
      </p:grpSpPr>
      <p:pic>
        <p:nvPicPr>
          <p:cNvPr id="7" name="Bildobjekt 6" descr="Student on LTH campus. Photo.">
            <a:extLst>
              <a:ext uri="{FF2B5EF4-FFF2-40B4-BE49-F238E27FC236}">
                <a16:creationId xmlns:a16="http://schemas.microsoft.com/office/drawing/2014/main" id="{04B04AE2-809D-4D10-B615-2097FCDA61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35" r="5023"/>
          <a:stretch/>
        </p:blipFill>
        <p:spPr>
          <a:xfrm>
            <a:off x="219075" y="219075"/>
            <a:ext cx="12563475" cy="9312275"/>
          </a:xfrm>
          <a:prstGeom prst="rect">
            <a:avLst/>
          </a:prstGeom>
        </p:spPr>
      </p:pic>
      <p:sp>
        <p:nvSpPr>
          <p:cNvPr id="10" name="Rektangel med rundade hörn 8">
            <a:extLst>
              <a:ext uri="{FF2B5EF4-FFF2-40B4-BE49-F238E27FC236}">
                <a16:creationId xmlns:a16="http://schemas.microsoft.com/office/drawing/2014/main" id="{AF17CA23-9B7A-40A1-A838-5287D801BDD8}"/>
              </a:ext>
              <a:ext uri="{C183D7F6-B498-43B3-948B-1728B52AA6E4}">
                <adec:decorative xmlns:adec="http://schemas.microsoft.com/office/drawing/2017/decorative" val="1"/>
              </a:ext>
            </a:extLst>
          </p:cNvPr>
          <p:cNvSpPr/>
          <p:nvPr userDrawn="1"/>
        </p:nvSpPr>
        <p:spPr>
          <a:xfrm>
            <a:off x="1344864" y="1876867"/>
            <a:ext cx="7583236" cy="4003233"/>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2096333" y="3030141"/>
            <a:ext cx="5850046" cy="1846659"/>
          </a:xfrm>
        </p:spPr>
        <p:txBody>
          <a:bodyPr wrap="square" lIns="0" tIns="0" rIns="0" bIns="0" anchor="b" anchorCtr="0">
            <a:spAutoFit/>
          </a:bodyPr>
          <a:lstStyle>
            <a:lvl1pPr>
              <a:defRPr sz="6000">
                <a:solidFill>
                  <a:schemeClr val="bg1"/>
                </a:solidFill>
              </a:defRPr>
            </a:lvl1pPr>
          </a:lstStyle>
          <a:p>
            <a:r>
              <a:rPr lang="en-GB" dirty="0"/>
              <a:t>Title, </a:t>
            </a:r>
            <a:br>
              <a:rPr lang="en-GB" dirty="0"/>
            </a:br>
            <a:r>
              <a:rPr lang="en-GB" dirty="0"/>
              <a:t>max two </a:t>
            </a:r>
            <a:r>
              <a:rPr lang="en-GB" noProof="0" dirty="0"/>
              <a:t>lines</a:t>
            </a:r>
          </a:p>
        </p:txBody>
      </p:sp>
      <p:sp>
        <p:nvSpPr>
          <p:cNvPr id="8" name="Platshållare för text 7"/>
          <p:cNvSpPr>
            <a:spLocks noGrp="1"/>
          </p:cNvSpPr>
          <p:nvPr>
            <p:ph type="body" sz="quarter" idx="10" hasCustomPrompt="1"/>
          </p:nvPr>
        </p:nvSpPr>
        <p:spPr>
          <a:xfrm>
            <a:off x="2089149" y="5117736"/>
            <a:ext cx="6032875" cy="383689"/>
          </a:xfrm>
        </p:spPr>
        <p:txBody>
          <a:bodyPr vert="horz" wrap="square">
            <a:spAutoFit/>
          </a:bodyPr>
          <a:lstStyle>
            <a:lvl1pPr marL="0" indent="0">
              <a:buNone/>
              <a:defRPr sz="1800" b="1" kern="1200" cap="all" spc="150" baseline="0">
                <a:solidFill>
                  <a:schemeClr val="bg1"/>
                </a:solidFill>
              </a:defRPr>
            </a:lvl1pPr>
          </a:lstStyle>
          <a:p>
            <a:r>
              <a:rPr lang="en-GB"/>
              <a:t>NAME, AFFILIATION ETC.</a:t>
            </a:r>
            <a:endParaRPr lang="en-GB" dirty="0"/>
          </a:p>
        </p:txBody>
      </p:sp>
      <p:sp>
        <p:nvSpPr>
          <p:cNvPr id="11" name="Rektangel 10">
            <a:extLst>
              <a:ext uri="{FF2B5EF4-FFF2-40B4-BE49-F238E27FC236}">
                <a16:creationId xmlns:a16="http://schemas.microsoft.com/office/drawing/2014/main" id="{F8091821-4F7D-4AE2-B66C-EAB42E42E487}"/>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12" name="Bildobjekt 11" descr="LTH's logotype.">
            <a:extLst>
              <a:ext uri="{FF2B5EF4-FFF2-40B4-BE49-F238E27FC236}">
                <a16:creationId xmlns:a16="http://schemas.microsoft.com/office/drawing/2014/main" id="{2ADC8DA8-34AB-4DAE-A6F7-FB860B0805E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6879" y="417261"/>
            <a:ext cx="2894019" cy="1592292"/>
          </a:xfrm>
          <a:prstGeom prst="rect">
            <a:avLst/>
          </a:prstGeom>
        </p:spPr>
      </p:pic>
    </p:spTree>
    <p:extLst>
      <p:ext uri="{BB962C8B-B14F-4D97-AF65-F5344CB8AC3E}">
        <p14:creationId xmlns:p14="http://schemas.microsoft.com/office/powerpoint/2010/main" val="292784514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quot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DDD544-71D1-EF4D-A531-A4C37A488D69}"/>
              </a:ext>
            </a:extLst>
          </p:cNvPr>
          <p:cNvSpPr/>
          <p:nvPr userDrawn="1"/>
        </p:nvSpPr>
        <p:spPr>
          <a:xfrm>
            <a:off x="219075" y="219075"/>
            <a:ext cx="12563475" cy="9312275"/>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Rubrik 12"/>
          <p:cNvSpPr>
            <a:spLocks noGrp="1"/>
          </p:cNvSpPr>
          <p:nvPr>
            <p:ph type="title" hasCustomPrompt="1"/>
          </p:nvPr>
        </p:nvSpPr>
        <p:spPr>
          <a:xfrm>
            <a:off x="4120587" y="3480806"/>
            <a:ext cx="7292051" cy="1579513"/>
          </a:xfrm>
        </p:spPr>
        <p:txBody>
          <a:bodyPr vert="horz" wrap="square" bIns="50400" anchor="ctr">
            <a:spAutoFit/>
          </a:bodyPr>
          <a:lstStyle>
            <a:lvl1pPr algn="l">
              <a:defRPr sz="4800">
                <a:solidFill>
                  <a:schemeClr val="bg1"/>
                </a:solidFill>
              </a:defRPr>
            </a:lvl1pPr>
          </a:lstStyle>
          <a:p>
            <a:r>
              <a:rPr lang="en-GB" noProof="0" dirty="0"/>
              <a:t>Text with quotation mark. Max two to three lines.</a:t>
            </a:r>
          </a:p>
        </p:txBody>
      </p:sp>
      <p:sp>
        <p:nvSpPr>
          <p:cNvPr id="5" name="Platshållare för text 4">
            <a:extLst>
              <a:ext uri="{FF2B5EF4-FFF2-40B4-BE49-F238E27FC236}">
                <a16:creationId xmlns:a16="http://schemas.microsoft.com/office/drawing/2014/main" id="{BDAFBF50-FE26-3944-B3CC-F66DD0F74BF4}"/>
              </a:ext>
            </a:extLst>
          </p:cNvPr>
          <p:cNvSpPr>
            <a:spLocks noGrp="1"/>
          </p:cNvSpPr>
          <p:nvPr>
            <p:ph type="body" sz="quarter" idx="10" hasCustomPrompt="1"/>
          </p:nvPr>
        </p:nvSpPr>
        <p:spPr>
          <a:xfrm>
            <a:off x="1666955" y="8796327"/>
            <a:ext cx="9667713" cy="383625"/>
          </a:xfrm>
          <a:noFill/>
        </p:spPr>
        <p:txBody>
          <a:bodyPr anchor="b">
            <a:spAutoFit/>
          </a:bodyPr>
          <a:lstStyle>
            <a:lvl1pPr algn="ctr">
              <a:buNone/>
              <a:defRPr sz="1800" cap="none" spc="0" baseline="0">
                <a:solidFill>
                  <a:schemeClr val="tx2"/>
                </a:solidFill>
              </a:defRPr>
            </a:lvl1pPr>
          </a:lstStyle>
          <a:p>
            <a:pPr lvl="0"/>
            <a:r>
              <a:rPr lang="en-GB" noProof="0" dirty="0"/>
              <a:t>Enter source etc. here </a:t>
            </a:r>
          </a:p>
        </p:txBody>
      </p:sp>
    </p:spTree>
    <p:extLst>
      <p:ext uri="{BB962C8B-B14F-4D97-AF65-F5344CB8AC3E}">
        <p14:creationId xmlns:p14="http://schemas.microsoft.com/office/powerpoint/2010/main" val="83426381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D3600AA9-6632-AA49-A6C4-017CB58D9AC3}"/>
              </a:ext>
            </a:extLst>
          </p:cNvPr>
          <p:cNvSpPr>
            <a:spLocks noGrp="1"/>
          </p:cNvSpPr>
          <p:nvPr>
            <p:ph type="title" hasCustomPrompt="1"/>
          </p:nvPr>
        </p:nvSpPr>
        <p:spPr>
          <a:xfrm>
            <a:off x="219074" y="-757108"/>
            <a:ext cx="12563475" cy="553998"/>
          </a:xfrm>
        </p:spPr>
        <p:txBody>
          <a:bodyPr wrap="square" lIns="0" tIns="0" rIns="0" bIns="0">
            <a:spAutoFit/>
          </a:bodyPr>
          <a:lstStyle>
            <a:lvl1pPr>
              <a:defRPr sz="3600"/>
            </a:lvl1pPr>
          </a:lstStyle>
          <a:p>
            <a:r>
              <a:rPr lang="en-GB" noProof="0" dirty="0"/>
              <a:t>Add a title</a:t>
            </a:r>
          </a:p>
        </p:txBody>
      </p:sp>
      <p:sp>
        <p:nvSpPr>
          <p:cNvPr id="8" name="Platshållare för bild 3"/>
          <p:cNvSpPr>
            <a:spLocks noGrp="1"/>
          </p:cNvSpPr>
          <p:nvPr>
            <p:ph type="pic" sz="quarter" idx="11"/>
          </p:nvPr>
        </p:nvSpPr>
        <p:spPr>
          <a:xfrm>
            <a:off x="219076" y="219075"/>
            <a:ext cx="4186238" cy="4657725"/>
          </a:xfrm>
        </p:spPr>
        <p:txBody>
          <a:bodyPr vert="horz"/>
          <a:lstStyle/>
          <a:p>
            <a:r>
              <a:rPr lang="sv-SE"/>
              <a:t>Klicka på ikonen för att lägga till en bild</a:t>
            </a:r>
          </a:p>
        </p:txBody>
      </p:sp>
      <p:sp>
        <p:nvSpPr>
          <p:cNvPr id="4" name="Platshållare för bild 3"/>
          <p:cNvSpPr>
            <a:spLocks noGrp="1"/>
          </p:cNvSpPr>
          <p:nvPr>
            <p:ph type="pic" sz="quarter" idx="10"/>
          </p:nvPr>
        </p:nvSpPr>
        <p:spPr>
          <a:xfrm>
            <a:off x="4405313" y="219075"/>
            <a:ext cx="4187825" cy="4657725"/>
          </a:xfrm>
        </p:spPr>
        <p:txBody>
          <a:bodyPr vert="horz"/>
          <a:lstStyle/>
          <a:p>
            <a:r>
              <a:rPr lang="sv-SE"/>
              <a:t>Klicka på ikonen för att lägga till en bild</a:t>
            </a:r>
          </a:p>
        </p:txBody>
      </p:sp>
      <p:sp>
        <p:nvSpPr>
          <p:cNvPr id="9" name="Platshållare för bild 3"/>
          <p:cNvSpPr>
            <a:spLocks noGrp="1"/>
          </p:cNvSpPr>
          <p:nvPr>
            <p:ph type="pic" sz="quarter" idx="12"/>
          </p:nvPr>
        </p:nvSpPr>
        <p:spPr>
          <a:xfrm>
            <a:off x="8593137" y="219075"/>
            <a:ext cx="4187825" cy="4657725"/>
          </a:xfrm>
        </p:spPr>
        <p:txBody>
          <a:bodyPr vert="horz"/>
          <a:lstStyle/>
          <a:p>
            <a:r>
              <a:rPr lang="sv-SE"/>
              <a:t>Klicka på ikonen för att lägga till en bild</a:t>
            </a:r>
            <a:endParaRPr lang="sv-SE" dirty="0"/>
          </a:p>
        </p:txBody>
      </p:sp>
      <p:sp>
        <p:nvSpPr>
          <p:cNvPr id="6" name="Platshållare för bild 3"/>
          <p:cNvSpPr>
            <a:spLocks noGrp="1"/>
          </p:cNvSpPr>
          <p:nvPr>
            <p:ph type="pic" sz="quarter" idx="14"/>
          </p:nvPr>
        </p:nvSpPr>
        <p:spPr>
          <a:xfrm>
            <a:off x="219076" y="4876800"/>
            <a:ext cx="4186238" cy="4654550"/>
          </a:xfrm>
        </p:spPr>
        <p:txBody>
          <a:bodyPr vert="horz"/>
          <a:lstStyle/>
          <a:p>
            <a:r>
              <a:rPr lang="sv-SE"/>
              <a:t>Klicka på ikonen för att lägga till en bild</a:t>
            </a:r>
          </a:p>
        </p:txBody>
      </p:sp>
      <p:sp>
        <p:nvSpPr>
          <p:cNvPr id="5" name="Platshållare för bild 3"/>
          <p:cNvSpPr>
            <a:spLocks noGrp="1"/>
          </p:cNvSpPr>
          <p:nvPr>
            <p:ph type="pic" sz="quarter" idx="13"/>
          </p:nvPr>
        </p:nvSpPr>
        <p:spPr>
          <a:xfrm>
            <a:off x="4405313" y="4876800"/>
            <a:ext cx="4187825" cy="4654550"/>
          </a:xfrm>
        </p:spPr>
        <p:txBody>
          <a:bodyPr vert="horz"/>
          <a:lstStyle/>
          <a:p>
            <a:r>
              <a:rPr lang="sv-SE"/>
              <a:t>Klicka på ikonen för att lägga till en bild</a:t>
            </a:r>
          </a:p>
        </p:txBody>
      </p:sp>
      <p:sp>
        <p:nvSpPr>
          <p:cNvPr id="7" name="Platshållare för bild 3"/>
          <p:cNvSpPr>
            <a:spLocks noGrp="1"/>
          </p:cNvSpPr>
          <p:nvPr>
            <p:ph type="pic" sz="quarter" idx="15"/>
          </p:nvPr>
        </p:nvSpPr>
        <p:spPr>
          <a:xfrm>
            <a:off x="8593137" y="4876800"/>
            <a:ext cx="4187825" cy="4654550"/>
          </a:xfrm>
        </p:spPr>
        <p:txBody>
          <a:bodyPr vert="horz"/>
          <a:lstStyle/>
          <a:p>
            <a:r>
              <a:rPr lang="sv-SE"/>
              <a:t>Klicka på ikonen för att lägga till en bild</a:t>
            </a:r>
            <a:endParaRPr lang="sv-SE" dirty="0"/>
          </a:p>
        </p:txBody>
      </p:sp>
    </p:spTree>
    <p:extLst>
      <p:ext uri="{BB962C8B-B14F-4D97-AF65-F5344CB8AC3E}">
        <p14:creationId xmlns:p14="http://schemas.microsoft.com/office/powerpoint/2010/main" val="30317515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lage + text">
    <p:spTree>
      <p:nvGrpSpPr>
        <p:cNvPr id="1" name=""/>
        <p:cNvGrpSpPr/>
        <p:nvPr/>
      </p:nvGrpSpPr>
      <p:grpSpPr>
        <a:xfrm>
          <a:off x="0" y="0"/>
          <a:ext cx="0" cy="0"/>
          <a:chOff x="0" y="0"/>
          <a:chExt cx="0" cy="0"/>
        </a:xfrm>
      </p:grpSpPr>
      <p:sp>
        <p:nvSpPr>
          <p:cNvPr id="2" name="Rektangel 1">
            <a:extLst>
              <a:ext uri="{C183D7F6-B498-43B3-948B-1728B52AA6E4}">
                <adec:decorative xmlns:adec="http://schemas.microsoft.com/office/drawing/2017/decorative" val="1"/>
              </a:ext>
            </a:extLst>
          </p:cNvPr>
          <p:cNvSpPr/>
          <p:nvPr userDrawn="1"/>
        </p:nvSpPr>
        <p:spPr>
          <a:xfrm>
            <a:off x="4405312" y="4876800"/>
            <a:ext cx="4192585" cy="465455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 name="Rubrik 6">
            <a:extLst>
              <a:ext uri="{FF2B5EF4-FFF2-40B4-BE49-F238E27FC236}">
                <a16:creationId xmlns:a16="http://schemas.microsoft.com/office/drawing/2014/main" id="{578969BE-922E-7447-B69E-0EFD613F7436}"/>
              </a:ext>
            </a:extLst>
          </p:cNvPr>
          <p:cNvSpPr>
            <a:spLocks noGrp="1"/>
          </p:cNvSpPr>
          <p:nvPr>
            <p:ph type="title" hasCustomPrompt="1"/>
          </p:nvPr>
        </p:nvSpPr>
        <p:spPr>
          <a:xfrm>
            <a:off x="4419600" y="5396400"/>
            <a:ext cx="4179886" cy="3339376"/>
          </a:xfrm>
        </p:spPr>
        <p:txBody>
          <a:bodyPr wrap="square" lIns="612000" tIns="0" rIns="576000" bIns="0" anchor="ctr" anchorCtr="0">
            <a:spAutoFit/>
          </a:bodyPr>
          <a:lstStyle>
            <a:lvl1pPr>
              <a:defRPr sz="3100"/>
            </a:lvl1pPr>
          </a:lstStyle>
          <a:p>
            <a:r>
              <a:rPr lang="en-GB" noProof="0" dirty="0"/>
              <a:t>Mix details and full scene images. Minimise the number of colours and supplement with black and white images.</a:t>
            </a:r>
          </a:p>
        </p:txBody>
      </p:sp>
      <p:sp>
        <p:nvSpPr>
          <p:cNvPr id="11" name="Platshållare för bild 3"/>
          <p:cNvSpPr>
            <a:spLocks noGrp="1"/>
          </p:cNvSpPr>
          <p:nvPr>
            <p:ph type="pic" sz="quarter" idx="11" hasCustomPrompt="1"/>
          </p:nvPr>
        </p:nvSpPr>
        <p:spPr>
          <a:xfrm>
            <a:off x="219076" y="219075"/>
            <a:ext cx="4186238" cy="4657725"/>
          </a:xfrm>
          <a:noFill/>
        </p:spPr>
        <p:txBody>
          <a:bodyPr vert="horz"/>
          <a:lstStyle/>
          <a:p>
            <a:r>
              <a:rPr lang="en-GB" noProof="0"/>
              <a:t>Add image</a:t>
            </a:r>
          </a:p>
        </p:txBody>
      </p:sp>
      <p:sp>
        <p:nvSpPr>
          <p:cNvPr id="10" name="Platshållare för bild 3"/>
          <p:cNvSpPr>
            <a:spLocks noGrp="1"/>
          </p:cNvSpPr>
          <p:nvPr>
            <p:ph type="pic" sz="quarter" idx="10" hasCustomPrompt="1"/>
          </p:nvPr>
        </p:nvSpPr>
        <p:spPr>
          <a:xfrm>
            <a:off x="4405313" y="219075"/>
            <a:ext cx="4187825" cy="4657725"/>
          </a:xfrm>
          <a:noFill/>
        </p:spPr>
        <p:txBody>
          <a:bodyPr vert="horz"/>
          <a:lstStyle/>
          <a:p>
            <a:r>
              <a:rPr lang="en-GB" noProof="0"/>
              <a:t>Add image</a:t>
            </a:r>
          </a:p>
        </p:txBody>
      </p:sp>
      <p:sp>
        <p:nvSpPr>
          <p:cNvPr id="12" name="Platshållare för bild 3"/>
          <p:cNvSpPr>
            <a:spLocks noGrp="1"/>
          </p:cNvSpPr>
          <p:nvPr>
            <p:ph type="pic" sz="quarter" idx="12" hasCustomPrompt="1"/>
          </p:nvPr>
        </p:nvSpPr>
        <p:spPr>
          <a:xfrm>
            <a:off x="8593137" y="219075"/>
            <a:ext cx="4187825" cy="4657725"/>
          </a:xfrm>
          <a:noFill/>
        </p:spPr>
        <p:txBody>
          <a:bodyPr vert="horz"/>
          <a:lstStyle/>
          <a:p>
            <a:r>
              <a:rPr lang="en-GB" noProof="0"/>
              <a:t>Add image</a:t>
            </a:r>
          </a:p>
        </p:txBody>
      </p:sp>
      <p:sp>
        <p:nvSpPr>
          <p:cNvPr id="14" name="Platshållare för bild 3"/>
          <p:cNvSpPr>
            <a:spLocks noGrp="1"/>
          </p:cNvSpPr>
          <p:nvPr>
            <p:ph type="pic" sz="quarter" idx="14" hasCustomPrompt="1"/>
          </p:nvPr>
        </p:nvSpPr>
        <p:spPr>
          <a:xfrm>
            <a:off x="219076" y="4876800"/>
            <a:ext cx="4186238" cy="4654550"/>
          </a:xfrm>
          <a:noFill/>
        </p:spPr>
        <p:txBody>
          <a:bodyPr vert="horz"/>
          <a:lstStyle/>
          <a:p>
            <a:r>
              <a:rPr lang="en-GB" noProof="0"/>
              <a:t>Add image</a:t>
            </a:r>
          </a:p>
        </p:txBody>
      </p:sp>
      <p:sp>
        <p:nvSpPr>
          <p:cNvPr id="15" name="Platshållare för bild 3"/>
          <p:cNvSpPr>
            <a:spLocks noGrp="1"/>
          </p:cNvSpPr>
          <p:nvPr>
            <p:ph type="pic" sz="quarter" idx="15" hasCustomPrompt="1"/>
          </p:nvPr>
        </p:nvSpPr>
        <p:spPr>
          <a:xfrm>
            <a:off x="8593137" y="4876800"/>
            <a:ext cx="4187825" cy="4654550"/>
          </a:xfrm>
          <a:noFill/>
        </p:spPr>
        <p:txBody>
          <a:bodyPr vert="horz"/>
          <a:lstStyle/>
          <a:p>
            <a:r>
              <a:rPr lang="en-GB" noProof="0"/>
              <a:t>Add image</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a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5CEF15-133E-D548-90E2-216237931CE8}"/>
              </a:ext>
            </a:extLst>
          </p:cNvPr>
          <p:cNvSpPr>
            <a:spLocks noGrp="1"/>
          </p:cNvSpPr>
          <p:nvPr>
            <p:ph type="title" hasCustomPrompt="1"/>
          </p:nvPr>
        </p:nvSpPr>
        <p:spPr>
          <a:xfrm>
            <a:off x="219074" y="-757108"/>
            <a:ext cx="12563475" cy="553998"/>
          </a:xfrm>
        </p:spPr>
        <p:txBody>
          <a:bodyPr wrap="square" lIns="0" tIns="0" rIns="0" bIns="0">
            <a:spAutoFit/>
          </a:bodyPr>
          <a:lstStyle>
            <a:lvl1pPr>
              <a:defRPr sz="3600"/>
            </a:lvl1pPr>
          </a:lstStyle>
          <a:p>
            <a:r>
              <a:rPr lang="en-GB" noProof="0"/>
              <a:t>Add a title</a:t>
            </a:r>
          </a:p>
        </p:txBody>
      </p:sp>
    </p:spTree>
    <p:extLst>
      <p:ext uri="{BB962C8B-B14F-4D97-AF65-F5344CB8AC3E}">
        <p14:creationId xmlns:p14="http://schemas.microsoft.com/office/powerpoint/2010/main" val="35266942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logo on image">
    <p:spTree>
      <p:nvGrpSpPr>
        <p:cNvPr id="1" name=""/>
        <p:cNvGrpSpPr/>
        <p:nvPr/>
      </p:nvGrpSpPr>
      <p:grpSpPr>
        <a:xfrm>
          <a:off x="0" y="0"/>
          <a:ext cx="0" cy="0"/>
          <a:chOff x="0" y="0"/>
          <a:chExt cx="0" cy="0"/>
        </a:xfrm>
      </p:grpSpPr>
      <p:pic>
        <p:nvPicPr>
          <p:cNvPr id="8" name="Bildobjekt 7" descr="Student skating near IKDC on LTH Campus. Photo.">
            <a:extLst>
              <a:ext uri="{FF2B5EF4-FFF2-40B4-BE49-F238E27FC236}">
                <a16:creationId xmlns:a16="http://schemas.microsoft.com/office/drawing/2014/main" id="{311035EB-654D-4D98-AF33-04D15C7C1E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35" r="5023"/>
          <a:stretch/>
        </p:blipFill>
        <p:spPr>
          <a:xfrm>
            <a:off x="219075" y="219075"/>
            <a:ext cx="12563475" cy="9312275"/>
          </a:xfrm>
          <a:prstGeom prst="rect">
            <a:avLst/>
          </a:prstGeom>
        </p:spPr>
      </p:pic>
      <p:sp>
        <p:nvSpPr>
          <p:cNvPr id="5" name="Rubrik 1">
            <a:extLst>
              <a:ext uri="{FF2B5EF4-FFF2-40B4-BE49-F238E27FC236}">
                <a16:creationId xmlns:a16="http://schemas.microsoft.com/office/drawing/2014/main" id="{A832518A-55C0-3B42-BFA3-65455D1250EA}"/>
              </a:ext>
            </a:extLst>
          </p:cNvPr>
          <p:cNvSpPr>
            <a:spLocks noGrp="1"/>
          </p:cNvSpPr>
          <p:nvPr>
            <p:ph type="title" hasCustomPrompt="1"/>
          </p:nvPr>
        </p:nvSpPr>
        <p:spPr>
          <a:xfrm>
            <a:off x="219074" y="-757108"/>
            <a:ext cx="12563475" cy="553998"/>
          </a:xfrm>
        </p:spPr>
        <p:txBody>
          <a:bodyPr wrap="square" lIns="0" tIns="0" rIns="0" bIns="0">
            <a:spAutoFit/>
          </a:bodyPr>
          <a:lstStyle>
            <a:lvl1pPr>
              <a:defRPr sz="3600"/>
            </a:lvl1pPr>
          </a:lstStyle>
          <a:p>
            <a:r>
              <a:rPr lang="en-GB" noProof="0" dirty="0"/>
              <a:t>End slide. Image and logotype.</a:t>
            </a:r>
          </a:p>
        </p:txBody>
      </p:sp>
      <p:pic>
        <p:nvPicPr>
          <p:cNvPr id="2" name="Bildobjekt 1" descr="LTH's logotype.">
            <a:extLst>
              <a:ext uri="{FF2B5EF4-FFF2-40B4-BE49-F238E27FC236}">
                <a16:creationId xmlns:a16="http://schemas.microsoft.com/office/drawing/2014/main" id="{C1F38EDF-4292-7541-AC05-0A6B6F33E0A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69227" y="6207033"/>
            <a:ext cx="5313112" cy="2907852"/>
          </a:xfrm>
          <a:prstGeom prst="rect">
            <a:avLst/>
          </a:prstGeom>
        </p:spPr>
      </p:pic>
      <p:sp>
        <p:nvSpPr>
          <p:cNvPr id="10" name="Rektangel 9">
            <a:extLst>
              <a:ext uri="{FF2B5EF4-FFF2-40B4-BE49-F238E27FC236}">
                <a16:creationId xmlns:a16="http://schemas.microsoft.com/office/drawing/2014/main" id="{FCCDBB3C-2BD3-4096-9BAE-D8AC79E15D0C}"/>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spTree>
    <p:extLst>
      <p:ext uri="{BB962C8B-B14F-4D97-AF65-F5344CB8AC3E}">
        <p14:creationId xmlns:p14="http://schemas.microsoft.com/office/powerpoint/2010/main" val="36743174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rchitecture model">
    <p:spTree>
      <p:nvGrpSpPr>
        <p:cNvPr id="1" name=""/>
        <p:cNvGrpSpPr/>
        <p:nvPr/>
      </p:nvGrpSpPr>
      <p:grpSpPr>
        <a:xfrm>
          <a:off x="0" y="0"/>
          <a:ext cx="0" cy="0"/>
          <a:chOff x="0" y="0"/>
          <a:chExt cx="0" cy="0"/>
        </a:xfrm>
      </p:grpSpPr>
      <p:pic>
        <p:nvPicPr>
          <p:cNvPr id="11" name="Bildobjekt 10" descr="Model of a house or villa made of plywood. All around, more models are sensed, or a society. Photo.">
            <a:extLst>
              <a:ext uri="{FF2B5EF4-FFF2-40B4-BE49-F238E27FC236}">
                <a16:creationId xmlns:a16="http://schemas.microsoft.com/office/drawing/2014/main" id="{4A4D0178-E3A3-4ECB-A9EC-5BA0253CC7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 r="10059" b="17"/>
          <a:stretch/>
        </p:blipFill>
        <p:spPr>
          <a:xfrm>
            <a:off x="219074" y="219074"/>
            <a:ext cx="12563475" cy="9312275"/>
          </a:xfrm>
          <a:prstGeom prst="rect">
            <a:avLst/>
          </a:prstGeom>
        </p:spPr>
      </p:pic>
      <p:sp>
        <p:nvSpPr>
          <p:cNvPr id="9" name="Rektangel med rundade hörn 8">
            <a:extLst>
              <a:ext uri="{FF2B5EF4-FFF2-40B4-BE49-F238E27FC236}">
                <a16:creationId xmlns:a16="http://schemas.microsoft.com/office/drawing/2014/main" id="{E0E3681E-5C00-A74F-884C-4F94278C5108}"/>
              </a:ext>
              <a:ext uri="{C183D7F6-B498-43B3-948B-1728B52AA6E4}">
                <adec:decorative xmlns:adec="http://schemas.microsoft.com/office/drawing/2017/decorative" val="1"/>
              </a:ext>
            </a:extLst>
          </p:cNvPr>
          <p:cNvSpPr/>
          <p:nvPr userDrawn="1"/>
        </p:nvSpPr>
        <p:spPr>
          <a:xfrm>
            <a:off x="1344864" y="1876867"/>
            <a:ext cx="7583236" cy="4003233"/>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2096333" y="3621697"/>
            <a:ext cx="7371348" cy="923330"/>
          </a:xfrm>
          <a:effectLst/>
        </p:spPr>
        <p:txBody>
          <a:bodyPr wrap="square" lIns="0" tIns="0" rIns="0" bIns="0" anchor="b" anchorCtr="0">
            <a:spAutoFit/>
          </a:bodyPr>
          <a:lstStyle>
            <a:lvl1pPr>
              <a:defRPr sz="6000">
                <a:solidFill>
                  <a:schemeClr val="bg1"/>
                </a:solidFill>
                <a:effectLst>
                  <a:outerShdw blurRad="254000" algn="ctr" rotWithShape="0">
                    <a:prstClr val="black"/>
                  </a:outerShdw>
                </a:effectLst>
              </a:defRPr>
            </a:lvl1pPr>
          </a:lstStyle>
          <a:p>
            <a:r>
              <a:rPr lang="en-GB" noProof="0" dirty="0"/>
              <a:t>Title, max two lines</a:t>
            </a:r>
          </a:p>
        </p:txBody>
      </p:sp>
      <p:sp>
        <p:nvSpPr>
          <p:cNvPr id="8" name="Platshållare för text 7"/>
          <p:cNvSpPr>
            <a:spLocks noGrp="1"/>
          </p:cNvSpPr>
          <p:nvPr>
            <p:ph type="body" sz="quarter" idx="10" hasCustomPrompt="1"/>
          </p:nvPr>
        </p:nvSpPr>
        <p:spPr>
          <a:xfrm>
            <a:off x="2089149" y="4785963"/>
            <a:ext cx="7371348" cy="383689"/>
          </a:xfrm>
          <a:effectLst/>
        </p:spPr>
        <p:txBody>
          <a:bodyPr vert="horz" wrap="square">
            <a:spAutoFit/>
          </a:bodyPr>
          <a:lstStyle>
            <a:lvl1pPr marL="0" indent="0">
              <a:buNone/>
              <a:defRPr sz="1800" b="1" kern="1200" cap="all" spc="150" baseline="0">
                <a:solidFill>
                  <a:schemeClr val="bg1"/>
                </a:solidFill>
                <a:effectLst>
                  <a:outerShdw blurRad="254000" algn="ctr" rotWithShape="0">
                    <a:prstClr val="black"/>
                  </a:outerShdw>
                </a:effectLst>
              </a:defRPr>
            </a:lvl1pPr>
          </a:lstStyle>
          <a:p>
            <a:pPr lvl="0"/>
            <a:r>
              <a:rPr lang="en-GB" noProof="0" dirty="0"/>
              <a:t>NAME, AFFILIATION ETC.</a:t>
            </a:r>
          </a:p>
        </p:txBody>
      </p:sp>
      <p:sp>
        <p:nvSpPr>
          <p:cNvPr id="14" name="Rektangel 13">
            <a:extLst>
              <a:ext uri="{FF2B5EF4-FFF2-40B4-BE49-F238E27FC236}">
                <a16:creationId xmlns:a16="http://schemas.microsoft.com/office/drawing/2014/main" id="{86B12EBB-32A6-4FB0-8851-015D2C4438C4}"/>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10" name="Bildobjekt 9" descr="LTH's logotype.">
            <a:extLst>
              <a:ext uri="{FF2B5EF4-FFF2-40B4-BE49-F238E27FC236}">
                <a16:creationId xmlns:a16="http://schemas.microsoft.com/office/drawing/2014/main" id="{1AB26C97-C615-43E9-B542-9C717B8788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6879" y="417261"/>
            <a:ext cx="2894019" cy="1592292"/>
          </a:xfrm>
          <a:prstGeom prst="rect">
            <a:avLst/>
          </a:prstGeom>
        </p:spPr>
      </p:pic>
    </p:spTree>
    <p:extLst>
      <p:ext uri="{BB962C8B-B14F-4D97-AF65-F5344CB8AC3E}">
        <p14:creationId xmlns:p14="http://schemas.microsoft.com/office/powerpoint/2010/main" val="969834539"/>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chnical equipment">
    <p:spTree>
      <p:nvGrpSpPr>
        <p:cNvPr id="1" name=""/>
        <p:cNvGrpSpPr/>
        <p:nvPr/>
      </p:nvGrpSpPr>
      <p:grpSpPr>
        <a:xfrm>
          <a:off x="0" y="0"/>
          <a:ext cx="0" cy="0"/>
          <a:chOff x="0" y="0"/>
          <a:chExt cx="0" cy="0"/>
        </a:xfrm>
      </p:grpSpPr>
      <p:pic>
        <p:nvPicPr>
          <p:cNvPr id="3" name="Bildobjekt 2" descr="A person stands next to a large machine, seen from above and behind, holding a red rubber hammer. Photo.">
            <a:extLst>
              <a:ext uri="{FF2B5EF4-FFF2-40B4-BE49-F238E27FC236}">
                <a16:creationId xmlns:a16="http://schemas.microsoft.com/office/drawing/2014/main" id="{5D9D02D1-0112-FE45-9D5E-F619BC7224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 r="10059" b="17"/>
          <a:stretch/>
        </p:blipFill>
        <p:spPr>
          <a:xfrm>
            <a:off x="219074" y="219074"/>
            <a:ext cx="12563475" cy="9312275"/>
          </a:xfrm>
          <a:prstGeom prst="rect">
            <a:avLst/>
          </a:prstGeom>
        </p:spPr>
      </p:pic>
      <p:sp>
        <p:nvSpPr>
          <p:cNvPr id="7" name="Rektangel med rundade hörn 6">
            <a:extLst>
              <a:ext uri="{FF2B5EF4-FFF2-40B4-BE49-F238E27FC236}">
                <a16:creationId xmlns:a16="http://schemas.microsoft.com/office/drawing/2014/main" id="{B472A53A-94B3-D64D-9436-59D8B97A856F}"/>
              </a:ext>
              <a:ext uri="{C183D7F6-B498-43B3-948B-1728B52AA6E4}">
                <adec:decorative xmlns:adec="http://schemas.microsoft.com/office/drawing/2017/decorative" val="1"/>
              </a:ext>
            </a:extLst>
          </p:cNvPr>
          <p:cNvSpPr/>
          <p:nvPr userDrawn="1"/>
        </p:nvSpPr>
        <p:spPr>
          <a:xfrm>
            <a:off x="1344864" y="1876867"/>
            <a:ext cx="7249862" cy="3863533"/>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ubrik 14">
            <a:extLst>
              <a:ext uri="{FF2B5EF4-FFF2-40B4-BE49-F238E27FC236}">
                <a16:creationId xmlns:a16="http://schemas.microsoft.com/office/drawing/2014/main" id="{7CDBBD10-9DB7-7B42-AEFD-8316EB5FAF1F}"/>
              </a:ext>
            </a:extLst>
          </p:cNvPr>
          <p:cNvSpPr>
            <a:spLocks noGrp="1"/>
          </p:cNvSpPr>
          <p:nvPr>
            <p:ph type="title" hasCustomPrompt="1"/>
          </p:nvPr>
        </p:nvSpPr>
        <p:spPr>
          <a:xfrm>
            <a:off x="2096333" y="2621807"/>
            <a:ext cx="5850046" cy="1846659"/>
          </a:xfrm>
          <a:effectLst>
            <a:outerShdw blurRad="63500" sx="102000" sy="102000" algn="ctr" rotWithShape="0">
              <a:prstClr val="black">
                <a:alpha val="40000"/>
              </a:prstClr>
            </a:outerShdw>
          </a:effectLst>
        </p:spPr>
        <p:txBody>
          <a:bodyPr wrap="square" lIns="0" tIns="0" rIns="0" bIns="0" anchor="b" anchorCtr="0">
            <a:spAutoFit/>
          </a:bodyPr>
          <a:lstStyle>
            <a:lvl1pPr>
              <a:defRPr sz="6000">
                <a:solidFill>
                  <a:schemeClr val="bg1"/>
                </a:solidFill>
                <a:effectLst>
                  <a:outerShdw blurRad="254000" algn="ctr" rotWithShape="0">
                    <a:prstClr val="black"/>
                  </a:outerShdw>
                </a:effectLst>
              </a:defRPr>
            </a:lvl1pPr>
          </a:lstStyle>
          <a:p>
            <a:r>
              <a:rPr lang="en-GB" noProof="0" dirty="0"/>
              <a:t>Title, </a:t>
            </a:r>
            <a:br>
              <a:rPr lang="en-GB" noProof="0" dirty="0"/>
            </a:br>
            <a:r>
              <a:rPr lang="en-GB" noProof="0" dirty="0"/>
              <a:t>max two lines</a:t>
            </a:r>
          </a:p>
        </p:txBody>
      </p:sp>
      <p:sp>
        <p:nvSpPr>
          <p:cNvPr id="9" name="Platshållare för text 7">
            <a:extLst>
              <a:ext uri="{FF2B5EF4-FFF2-40B4-BE49-F238E27FC236}">
                <a16:creationId xmlns:a16="http://schemas.microsoft.com/office/drawing/2014/main" id="{2C3B4007-FF04-DA40-9F61-ED1E69DE3C00}"/>
              </a:ext>
            </a:extLst>
          </p:cNvPr>
          <p:cNvSpPr>
            <a:spLocks noGrp="1"/>
          </p:cNvSpPr>
          <p:nvPr>
            <p:ph type="body" sz="quarter" idx="10" hasCustomPrompt="1"/>
          </p:nvPr>
        </p:nvSpPr>
        <p:spPr>
          <a:xfrm>
            <a:off x="2089149" y="4709402"/>
            <a:ext cx="6032875" cy="383689"/>
          </a:xfrm>
          <a:effectLst>
            <a:outerShdw blurRad="63500" sx="102000" sy="102000" algn="ctr" rotWithShape="0">
              <a:prstClr val="black">
                <a:alpha val="40000"/>
              </a:prstClr>
            </a:outerShdw>
          </a:effectLst>
        </p:spPr>
        <p:txBody>
          <a:bodyPr vert="horz" wrap="square">
            <a:spAutoFit/>
          </a:bodyPr>
          <a:lstStyle>
            <a:lvl1pPr marL="0" indent="0">
              <a:buNone/>
              <a:defRPr sz="1800" b="1" kern="1200" cap="all" spc="150" baseline="0">
                <a:solidFill>
                  <a:schemeClr val="bg1"/>
                </a:solidFill>
                <a:effectLst>
                  <a:outerShdw blurRad="254000" algn="ctr" rotWithShape="0">
                    <a:prstClr val="black"/>
                  </a:outerShdw>
                </a:effectLst>
              </a:defRPr>
            </a:lvl1pPr>
          </a:lstStyle>
          <a:p>
            <a:pPr lvl="0"/>
            <a:r>
              <a:rPr lang="en-GB" noProof="0" dirty="0"/>
              <a:t>NAME, AFFILIATION ETC.</a:t>
            </a:r>
          </a:p>
        </p:txBody>
      </p:sp>
      <p:sp>
        <p:nvSpPr>
          <p:cNvPr id="8" name="Rektangel 7">
            <a:extLst>
              <a:ext uri="{FF2B5EF4-FFF2-40B4-BE49-F238E27FC236}">
                <a16:creationId xmlns:a16="http://schemas.microsoft.com/office/drawing/2014/main" id="{B91C05D4-5D3E-4673-A3B3-C0998766F43B}"/>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11" name="Bildobjekt 10" descr="LTH's logotype.">
            <a:extLst>
              <a:ext uri="{FF2B5EF4-FFF2-40B4-BE49-F238E27FC236}">
                <a16:creationId xmlns:a16="http://schemas.microsoft.com/office/drawing/2014/main" id="{698C8E91-EA57-4E67-B23D-42A25A8814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6879" y="417261"/>
            <a:ext cx="2894019" cy="1592292"/>
          </a:xfrm>
          <a:prstGeom prst="rect">
            <a:avLst/>
          </a:prstGeom>
        </p:spPr>
      </p:pic>
    </p:spTree>
    <p:extLst>
      <p:ext uri="{BB962C8B-B14F-4D97-AF65-F5344CB8AC3E}">
        <p14:creationId xmlns:p14="http://schemas.microsoft.com/office/powerpoint/2010/main" val="315946322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yellow light">
    <p:spTree>
      <p:nvGrpSpPr>
        <p:cNvPr id="1" name=""/>
        <p:cNvGrpSpPr/>
        <p:nvPr/>
      </p:nvGrpSpPr>
      <p:grpSpPr>
        <a:xfrm>
          <a:off x="0" y="0"/>
          <a:ext cx="0" cy="0"/>
          <a:chOff x="0" y="0"/>
          <a:chExt cx="0" cy="0"/>
        </a:xfrm>
      </p:grpSpPr>
      <p:pic>
        <p:nvPicPr>
          <p:cNvPr id="3" name="Bildobjekt 2" descr="Atomic physics lab where lights and lasers are glowing orange. It is dark beyond the complex of predominately black research equipment components. Photo.">
            <a:extLst>
              <a:ext uri="{FF2B5EF4-FFF2-40B4-BE49-F238E27FC236}">
                <a16:creationId xmlns:a16="http://schemas.microsoft.com/office/drawing/2014/main" id="{6BEE9D55-8A22-324A-99D6-DDE0325648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04" r="5104"/>
          <a:stretch/>
        </p:blipFill>
        <p:spPr>
          <a:xfrm>
            <a:off x="219074" y="219075"/>
            <a:ext cx="12563475" cy="9312276"/>
          </a:xfrm>
          <a:prstGeom prst="rect">
            <a:avLst/>
          </a:prstGeom>
        </p:spPr>
      </p:pic>
      <p:sp>
        <p:nvSpPr>
          <p:cNvPr id="10" name="Rektangel med rundade hörn 9">
            <a:extLst>
              <a:ext uri="{FF2B5EF4-FFF2-40B4-BE49-F238E27FC236}">
                <a16:creationId xmlns:a16="http://schemas.microsoft.com/office/drawing/2014/main" id="{6D71B48D-6102-C343-BCF0-650AF943D18C}"/>
              </a:ext>
              <a:ext uri="{C183D7F6-B498-43B3-948B-1728B52AA6E4}">
                <adec:decorative xmlns:adec="http://schemas.microsoft.com/office/drawing/2017/decorative" val="1"/>
              </a:ext>
            </a:extLst>
          </p:cNvPr>
          <p:cNvSpPr/>
          <p:nvPr userDrawn="1"/>
        </p:nvSpPr>
        <p:spPr>
          <a:xfrm>
            <a:off x="4406899" y="4944533"/>
            <a:ext cx="8375649" cy="4586817"/>
          </a:xfrm>
          <a:prstGeom prst="roundRect">
            <a:avLst/>
          </a:prstGeom>
          <a:solidFill>
            <a:srgbClr val="000000">
              <a:alpha val="50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5638800" y="6023598"/>
            <a:ext cx="6693462" cy="1846659"/>
          </a:xfrm>
          <a:effectLst/>
        </p:spPr>
        <p:txBody>
          <a:bodyPr wrap="square" lIns="0" tIns="0" rIns="0" bIns="0" anchor="b" anchorCtr="0">
            <a:spAutoFit/>
          </a:bodyPr>
          <a:lstStyle>
            <a:lvl1pPr>
              <a:defRPr sz="6000">
                <a:solidFill>
                  <a:schemeClr val="bg1"/>
                </a:solidFill>
              </a:defRPr>
            </a:lvl1pPr>
          </a:lstStyle>
          <a:p>
            <a:r>
              <a:rPr lang="en-GB" noProof="0" dirty="0"/>
              <a:t>Title, </a:t>
            </a:r>
            <a:br>
              <a:rPr lang="en-GB" noProof="0" dirty="0"/>
            </a:br>
            <a:r>
              <a:rPr lang="en-GB" noProof="0" dirty="0"/>
              <a:t>max two lines</a:t>
            </a:r>
          </a:p>
        </p:txBody>
      </p:sp>
      <p:sp>
        <p:nvSpPr>
          <p:cNvPr id="8" name="Platshållare för text 7"/>
          <p:cNvSpPr>
            <a:spLocks noGrp="1"/>
          </p:cNvSpPr>
          <p:nvPr>
            <p:ph type="body" sz="quarter" idx="10" hasCustomPrompt="1"/>
          </p:nvPr>
        </p:nvSpPr>
        <p:spPr>
          <a:xfrm>
            <a:off x="5631616" y="8111193"/>
            <a:ext cx="6693462" cy="442877"/>
          </a:xfrm>
        </p:spPr>
        <p:txBody>
          <a:bodyPr vert="horz"/>
          <a:lstStyle>
            <a:lvl1pPr marL="0" indent="0">
              <a:buNone/>
              <a:defRPr sz="1800" b="1" kern="1200" cap="all" spc="150" baseline="0">
                <a:solidFill>
                  <a:schemeClr val="bg1"/>
                </a:solidFill>
              </a:defRPr>
            </a:lvl1pPr>
          </a:lstStyle>
          <a:p>
            <a:pPr lvl="0"/>
            <a:r>
              <a:rPr lang="en-GB" noProof="0"/>
              <a:t>NAME, AFFILIATION ETC.</a:t>
            </a:r>
          </a:p>
        </p:txBody>
      </p:sp>
      <p:sp>
        <p:nvSpPr>
          <p:cNvPr id="7" name="Rektangel 6">
            <a:extLst>
              <a:ext uri="{FF2B5EF4-FFF2-40B4-BE49-F238E27FC236}">
                <a16:creationId xmlns:a16="http://schemas.microsoft.com/office/drawing/2014/main" id="{C0C4102A-9A8D-4668-A6B9-F7ECA0567573}"/>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9" name="Bildobjekt 8" descr="LTH's logotype.">
            <a:extLst>
              <a:ext uri="{FF2B5EF4-FFF2-40B4-BE49-F238E27FC236}">
                <a16:creationId xmlns:a16="http://schemas.microsoft.com/office/drawing/2014/main" id="{F920B287-83CD-4854-99B2-62676B559B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6879" y="417261"/>
            <a:ext cx="2894019" cy="1592292"/>
          </a:xfrm>
          <a:prstGeom prst="rect">
            <a:avLst/>
          </a:prstGeom>
        </p:spPr>
      </p:pic>
    </p:spTree>
    <p:extLst>
      <p:ext uri="{BB962C8B-B14F-4D97-AF65-F5344CB8AC3E}">
        <p14:creationId xmlns:p14="http://schemas.microsoft.com/office/powerpoint/2010/main" val="3943302048"/>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line title">
    <p:spTree>
      <p:nvGrpSpPr>
        <p:cNvPr id="1" name=""/>
        <p:cNvGrpSpPr/>
        <p:nvPr/>
      </p:nvGrpSpPr>
      <p:grpSpPr>
        <a:xfrm>
          <a:off x="0" y="0"/>
          <a:ext cx="0" cy="0"/>
          <a:chOff x="0" y="0"/>
          <a:chExt cx="0" cy="0"/>
        </a:xfrm>
      </p:grpSpPr>
      <p:pic>
        <p:nvPicPr>
          <p:cNvPr id="9" name="Bildobjekt 8" descr="Student at LTH Campus. Photo.">
            <a:extLst>
              <a:ext uri="{FF2B5EF4-FFF2-40B4-BE49-F238E27FC236}">
                <a16:creationId xmlns:a16="http://schemas.microsoft.com/office/drawing/2014/main" id="{00444DEF-14FB-497F-9B21-B119E6DD53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57" r="5023"/>
          <a:stretch/>
        </p:blipFill>
        <p:spPr>
          <a:xfrm>
            <a:off x="222250" y="219075"/>
            <a:ext cx="12560299" cy="9312275"/>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5826400" y="2103564"/>
            <a:ext cx="7178400" cy="1872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6158670" y="2221775"/>
            <a:ext cx="6537868" cy="923330"/>
          </a:xfrm>
          <a:effectLst/>
        </p:spPr>
        <p:txBody>
          <a:bodyPr wrap="square" lIns="0" tIns="0" rIns="0" bIns="0" anchor="b" anchorCtr="0">
            <a:spAutoFit/>
          </a:bodyPr>
          <a:lstStyle>
            <a:lvl1pPr>
              <a:defRPr sz="6000">
                <a:solidFill>
                  <a:schemeClr val="tx2"/>
                </a:solidFill>
              </a:defRPr>
            </a:lvl1pPr>
          </a:lstStyle>
          <a:p>
            <a:r>
              <a:rPr lang="en-GB" noProof="0" dirty="0"/>
              <a:t>Single line title</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6151486" y="3269182"/>
            <a:ext cx="6631063"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6151486" y="3386041"/>
            <a:ext cx="6537868" cy="383689"/>
          </a:xfrm>
          <a:effectLst/>
        </p:spPr>
        <p:txBody>
          <a:bodyPr vert="horz" wrap="square">
            <a:spAutoFit/>
          </a:bodyPr>
          <a:lstStyle>
            <a:lvl1pPr marL="0" indent="0">
              <a:buNone/>
              <a:defRPr sz="1800" b="1" kern="1200" cap="all" spc="100" baseline="0">
                <a:solidFill>
                  <a:schemeClr val="tx2"/>
                </a:solidFill>
              </a:defRPr>
            </a:lvl1pPr>
          </a:lstStyle>
          <a:p>
            <a:pPr lvl="0"/>
            <a:r>
              <a:rPr lang="en-GB" noProof="0"/>
              <a:t>NAME, AFFILIATION ETC.</a:t>
            </a:r>
          </a:p>
        </p:txBody>
      </p:sp>
      <p:sp>
        <p:nvSpPr>
          <p:cNvPr id="12" name="Rektangel 11">
            <a:extLst>
              <a:ext uri="{FF2B5EF4-FFF2-40B4-BE49-F238E27FC236}">
                <a16:creationId xmlns:a16="http://schemas.microsoft.com/office/drawing/2014/main" id="{22DAE726-6D8D-4400-A925-BE6EF4B73AC5}"/>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16" name="Bildobjekt 15" descr="LTH's logotype.">
            <a:extLst>
              <a:ext uri="{FF2B5EF4-FFF2-40B4-BE49-F238E27FC236}">
                <a16:creationId xmlns:a16="http://schemas.microsoft.com/office/drawing/2014/main" id="{23D1D54A-BFEF-46D0-9CF5-36593EC23B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444" y="552218"/>
            <a:ext cx="2743681" cy="1501609"/>
          </a:xfrm>
          <a:prstGeom prst="rect">
            <a:avLst/>
          </a:prstGeom>
        </p:spPr>
      </p:pic>
    </p:spTree>
    <p:extLst>
      <p:ext uri="{BB962C8B-B14F-4D97-AF65-F5344CB8AC3E}">
        <p14:creationId xmlns:p14="http://schemas.microsoft.com/office/powerpoint/2010/main" val="1043441209"/>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line title">
    <p:spTree>
      <p:nvGrpSpPr>
        <p:cNvPr id="1" name=""/>
        <p:cNvGrpSpPr/>
        <p:nvPr/>
      </p:nvGrpSpPr>
      <p:grpSpPr>
        <a:xfrm>
          <a:off x="0" y="0"/>
          <a:ext cx="0" cy="0"/>
          <a:chOff x="0" y="0"/>
          <a:chExt cx="0" cy="0"/>
        </a:xfrm>
      </p:grpSpPr>
      <p:pic>
        <p:nvPicPr>
          <p:cNvPr id="10" name="Bildobjekt 9" descr="Student at LTH Campus. Photo.">
            <a:extLst>
              <a:ext uri="{FF2B5EF4-FFF2-40B4-BE49-F238E27FC236}">
                <a16:creationId xmlns:a16="http://schemas.microsoft.com/office/drawing/2014/main" id="{DE899C0A-49D9-47A2-84A0-B12D5C6826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57" r="5023"/>
          <a:stretch/>
        </p:blipFill>
        <p:spPr>
          <a:xfrm>
            <a:off x="222250" y="219075"/>
            <a:ext cx="12560299" cy="9312275"/>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5826400" y="2069877"/>
            <a:ext cx="7178400" cy="28069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6158670" y="2158891"/>
            <a:ext cx="6537868" cy="1846659"/>
          </a:xfrm>
          <a:effectLst/>
        </p:spPr>
        <p:txBody>
          <a:bodyPr wrap="square" lIns="0" tIns="0" rIns="0" bIns="0" anchor="b" anchorCtr="0">
            <a:spAutoFit/>
          </a:bodyPr>
          <a:lstStyle>
            <a:lvl1pPr>
              <a:defRPr sz="6000">
                <a:solidFill>
                  <a:schemeClr val="tx2"/>
                </a:solidFill>
              </a:defRPr>
            </a:lvl1pPr>
          </a:lstStyle>
          <a:p>
            <a:r>
              <a:rPr lang="en-GB" noProof="0"/>
              <a:t>Title page for two-line title</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6151486" y="4203488"/>
            <a:ext cx="6631063"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6151486" y="4320347"/>
            <a:ext cx="6537868" cy="383689"/>
          </a:xfrm>
          <a:effectLst/>
        </p:spPr>
        <p:txBody>
          <a:bodyPr vert="horz" wrap="square">
            <a:spAutoFit/>
          </a:bodyPr>
          <a:lstStyle>
            <a:lvl1pPr marL="0" indent="0">
              <a:buNone/>
              <a:defRPr sz="1800" b="1" kern="1200" cap="all" spc="100" baseline="0">
                <a:solidFill>
                  <a:schemeClr val="tx2"/>
                </a:solidFill>
              </a:defRPr>
            </a:lvl1pPr>
          </a:lstStyle>
          <a:p>
            <a:pPr lvl="0"/>
            <a:r>
              <a:rPr lang="en-GB" noProof="0"/>
              <a:t>NAME, AFFILIATION ETC.</a:t>
            </a:r>
          </a:p>
        </p:txBody>
      </p:sp>
      <p:sp>
        <p:nvSpPr>
          <p:cNvPr id="13" name="Rektangel 12">
            <a:extLst>
              <a:ext uri="{FF2B5EF4-FFF2-40B4-BE49-F238E27FC236}">
                <a16:creationId xmlns:a16="http://schemas.microsoft.com/office/drawing/2014/main" id="{7D5958FA-D870-4AE2-BC8F-838FF240FA78}"/>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4" name="Bildobjekt 3" descr="LTH's logotype.">
            <a:extLst>
              <a:ext uri="{FF2B5EF4-FFF2-40B4-BE49-F238E27FC236}">
                <a16:creationId xmlns:a16="http://schemas.microsoft.com/office/drawing/2014/main" id="{F6ACA550-35F4-43B6-B98E-097E8B5250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444" y="552218"/>
            <a:ext cx="2743681" cy="1501609"/>
          </a:xfrm>
          <a:prstGeom prst="rect">
            <a:avLst/>
          </a:prstGeom>
        </p:spPr>
      </p:pic>
    </p:spTree>
    <p:extLst>
      <p:ext uri="{BB962C8B-B14F-4D97-AF65-F5344CB8AC3E}">
        <p14:creationId xmlns:p14="http://schemas.microsoft.com/office/powerpoint/2010/main" val="339425325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line title B">
    <p:spTree>
      <p:nvGrpSpPr>
        <p:cNvPr id="1" name=""/>
        <p:cNvGrpSpPr/>
        <p:nvPr/>
      </p:nvGrpSpPr>
      <p:grpSpPr>
        <a:xfrm>
          <a:off x="0" y="0"/>
          <a:ext cx="0" cy="0"/>
          <a:chOff x="0" y="0"/>
          <a:chExt cx="0" cy="0"/>
        </a:xfrm>
      </p:grpSpPr>
      <p:pic>
        <p:nvPicPr>
          <p:cNvPr id="9" name="Bildobjekt 8" descr="Indoor on LTH Campus. Photo.">
            <a:extLst>
              <a:ext uri="{FF2B5EF4-FFF2-40B4-BE49-F238E27FC236}">
                <a16:creationId xmlns:a16="http://schemas.microsoft.com/office/drawing/2014/main" id="{F254D8BE-6048-427A-B148-73701C375C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57" r="5023"/>
          <a:stretch/>
        </p:blipFill>
        <p:spPr>
          <a:xfrm>
            <a:off x="222251" y="219078"/>
            <a:ext cx="12560299" cy="9312272"/>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5826400" y="2103564"/>
            <a:ext cx="7178400" cy="1872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6158670" y="2221775"/>
            <a:ext cx="6537868" cy="923330"/>
          </a:xfrm>
          <a:effectLst/>
        </p:spPr>
        <p:txBody>
          <a:bodyPr wrap="square" lIns="0" tIns="0" rIns="0" bIns="0" anchor="b" anchorCtr="0">
            <a:spAutoFit/>
          </a:bodyPr>
          <a:lstStyle>
            <a:lvl1pPr>
              <a:defRPr sz="6000">
                <a:solidFill>
                  <a:schemeClr val="tx2"/>
                </a:solidFill>
              </a:defRPr>
            </a:lvl1pPr>
          </a:lstStyle>
          <a:p>
            <a:r>
              <a:rPr lang="en-GB" noProof="0" dirty="0"/>
              <a:t>Single line title</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6151486" y="3269182"/>
            <a:ext cx="6631063"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6151486" y="3386041"/>
            <a:ext cx="6537868" cy="383689"/>
          </a:xfrm>
          <a:effectLst/>
        </p:spPr>
        <p:txBody>
          <a:bodyPr vert="horz" wrap="square">
            <a:spAutoFit/>
          </a:bodyPr>
          <a:lstStyle>
            <a:lvl1pPr marL="0" indent="0">
              <a:buNone/>
              <a:defRPr sz="1800" b="1" kern="1200" cap="all" spc="100" baseline="0">
                <a:solidFill>
                  <a:schemeClr val="tx2"/>
                </a:solidFill>
              </a:defRPr>
            </a:lvl1pPr>
          </a:lstStyle>
          <a:p>
            <a:pPr lvl="0"/>
            <a:r>
              <a:rPr lang="en-GB" noProof="0"/>
              <a:t>NAME, AFFILIATION ETC.</a:t>
            </a:r>
          </a:p>
        </p:txBody>
      </p:sp>
      <p:sp>
        <p:nvSpPr>
          <p:cNvPr id="12" name="Rektangel 11">
            <a:extLst>
              <a:ext uri="{FF2B5EF4-FFF2-40B4-BE49-F238E27FC236}">
                <a16:creationId xmlns:a16="http://schemas.microsoft.com/office/drawing/2014/main" id="{7CC5F6BB-026F-4973-9040-41C76F2A3818}"/>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11" name="Bildobjekt 10" descr="LTH's logotype.">
            <a:extLst>
              <a:ext uri="{FF2B5EF4-FFF2-40B4-BE49-F238E27FC236}">
                <a16:creationId xmlns:a16="http://schemas.microsoft.com/office/drawing/2014/main" id="{127BC828-9E66-4C78-91A7-9F7C3DC019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6879" y="417261"/>
            <a:ext cx="2894019" cy="1592292"/>
          </a:xfrm>
          <a:prstGeom prst="rect">
            <a:avLst/>
          </a:prstGeom>
          <a:noFill/>
        </p:spPr>
      </p:pic>
    </p:spTree>
    <p:extLst>
      <p:ext uri="{BB962C8B-B14F-4D97-AF65-F5344CB8AC3E}">
        <p14:creationId xmlns:p14="http://schemas.microsoft.com/office/powerpoint/2010/main" val="164698343"/>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line title B">
    <p:spTree>
      <p:nvGrpSpPr>
        <p:cNvPr id="1" name=""/>
        <p:cNvGrpSpPr/>
        <p:nvPr/>
      </p:nvGrpSpPr>
      <p:grpSpPr>
        <a:xfrm>
          <a:off x="0" y="0"/>
          <a:ext cx="0" cy="0"/>
          <a:chOff x="0" y="0"/>
          <a:chExt cx="0" cy="0"/>
        </a:xfrm>
      </p:grpSpPr>
      <p:pic>
        <p:nvPicPr>
          <p:cNvPr id="9" name="Bildobjekt 8" descr="Indoor on LTH Campus. Photo.">
            <a:extLst>
              <a:ext uri="{FF2B5EF4-FFF2-40B4-BE49-F238E27FC236}">
                <a16:creationId xmlns:a16="http://schemas.microsoft.com/office/drawing/2014/main" id="{0F753DA2-D2A9-48B9-9920-0FAB8B881C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57" r="5023"/>
          <a:stretch/>
        </p:blipFill>
        <p:spPr>
          <a:xfrm>
            <a:off x="222251" y="219078"/>
            <a:ext cx="12560299" cy="9312272"/>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5826400" y="2069877"/>
            <a:ext cx="7178400" cy="28069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6158670" y="2158891"/>
            <a:ext cx="6537868" cy="1846659"/>
          </a:xfrm>
          <a:effectLst/>
        </p:spPr>
        <p:txBody>
          <a:bodyPr wrap="square" lIns="0" tIns="0" rIns="0" bIns="0" anchor="b" anchorCtr="0">
            <a:spAutoFit/>
          </a:bodyPr>
          <a:lstStyle>
            <a:lvl1pPr>
              <a:defRPr sz="6000">
                <a:solidFill>
                  <a:schemeClr val="tx2"/>
                </a:solidFill>
              </a:defRPr>
            </a:lvl1pPr>
          </a:lstStyle>
          <a:p>
            <a:r>
              <a:rPr lang="en-GB" noProof="0"/>
              <a:t>Title page for two-line title</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6151486" y="4203488"/>
            <a:ext cx="6631063"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6151486" y="4320347"/>
            <a:ext cx="6537868" cy="383689"/>
          </a:xfrm>
          <a:effectLst/>
        </p:spPr>
        <p:txBody>
          <a:bodyPr vert="horz" wrap="square">
            <a:spAutoFit/>
          </a:bodyPr>
          <a:lstStyle>
            <a:lvl1pPr marL="0" indent="0">
              <a:buNone/>
              <a:defRPr sz="1800" b="1" kern="1200" cap="all" spc="100" baseline="0">
                <a:solidFill>
                  <a:schemeClr val="tx2"/>
                </a:solidFill>
              </a:defRPr>
            </a:lvl1pPr>
          </a:lstStyle>
          <a:p>
            <a:pPr lvl="0"/>
            <a:r>
              <a:rPr lang="en-GB" noProof="0"/>
              <a:t>NAME, AFFILIATION ETC.</a:t>
            </a:r>
          </a:p>
        </p:txBody>
      </p:sp>
      <p:sp>
        <p:nvSpPr>
          <p:cNvPr id="12" name="Rektangel 11">
            <a:extLst>
              <a:ext uri="{FF2B5EF4-FFF2-40B4-BE49-F238E27FC236}">
                <a16:creationId xmlns:a16="http://schemas.microsoft.com/office/drawing/2014/main" id="{25CCCE7B-6F94-4F17-B635-08988EE9BB4B}"/>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Title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err="1">
                <a:ln>
                  <a:noFill/>
                </a:ln>
                <a:solidFill>
                  <a:schemeClr val="tx1"/>
                </a:solidFill>
                <a:effectLst/>
                <a:uFillTx/>
                <a:latin typeface="+mn-lt"/>
                <a:ea typeface="+mn-ea"/>
                <a:cs typeface="+mn-cs"/>
                <a:sym typeface="Helvetica Light"/>
              </a:rPr>
              <a:t>Your</a:t>
            </a:r>
            <a:r>
              <a:rPr kumimoji="0" lang="sv-SE" sz="2400" b="0" i="0" u="none" strike="noStrike" cap="none" spc="0" normalizeH="0" baseline="0" dirty="0">
                <a:ln>
                  <a:noFill/>
                </a:ln>
                <a:solidFill>
                  <a:schemeClr val="tx1"/>
                </a:solidFill>
                <a:effectLst/>
                <a:uFillTx/>
                <a:latin typeface="+mn-lt"/>
                <a:ea typeface="+mn-ea"/>
                <a:cs typeface="+mn-cs"/>
                <a:sym typeface="Helvetica Light"/>
              </a:rPr>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name</a:t>
            </a:r>
            <a:endParaRPr kumimoji="0" lang="sv-SE" sz="2400" b="0"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at </a:t>
            </a:r>
            <a:r>
              <a:rPr kumimoji="0" lang="sv-SE" sz="2400" b="0" i="0" u="none" strike="noStrike" cap="none" spc="0" normalizeH="0" baseline="0" dirty="0" err="1">
                <a:ln>
                  <a:noFill/>
                </a:ln>
                <a:solidFill>
                  <a:schemeClr val="tx1"/>
                </a:solidFill>
                <a:effectLst/>
                <a:uFillTx/>
                <a:latin typeface="+mn-lt"/>
                <a:ea typeface="+mn-ea"/>
                <a:cs typeface="+mn-cs"/>
                <a:sym typeface="Helvetica Light"/>
              </a:rPr>
              <a:t>programme</a:t>
            </a:r>
            <a:r>
              <a:rPr kumimoji="0" lang="sv-SE" sz="2400" b="0" i="0" u="none" strike="noStrike" cap="none" spc="0" normalizeH="0" baseline="0" dirty="0">
                <a:ln>
                  <a:noFill/>
                </a:ln>
                <a:solidFill>
                  <a:schemeClr val="tx1"/>
                </a:solidFill>
                <a:effectLst/>
                <a:uFillTx/>
                <a:latin typeface="+mn-lt"/>
                <a:ea typeface="+mn-ea"/>
                <a:cs typeface="+mn-cs"/>
                <a:sym typeface="Helvetica Light"/>
              </a:rPr>
              <a:t> x</a:t>
            </a:r>
          </a:p>
        </p:txBody>
      </p:sp>
      <p:pic>
        <p:nvPicPr>
          <p:cNvPr id="11" name="Bildobjekt 10" descr="LTH's logotype.">
            <a:extLst>
              <a:ext uri="{FF2B5EF4-FFF2-40B4-BE49-F238E27FC236}">
                <a16:creationId xmlns:a16="http://schemas.microsoft.com/office/drawing/2014/main" id="{F3CA112F-5C4E-44E4-81B9-4BD4AF48394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6879" y="417261"/>
            <a:ext cx="2894019" cy="1592292"/>
          </a:xfrm>
          <a:prstGeom prst="rect">
            <a:avLst/>
          </a:prstGeom>
          <a:noFill/>
        </p:spPr>
      </p:pic>
    </p:spTree>
    <p:extLst>
      <p:ext uri="{BB962C8B-B14F-4D97-AF65-F5344CB8AC3E}">
        <p14:creationId xmlns:p14="http://schemas.microsoft.com/office/powerpoint/2010/main" val="216830191"/>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800000" y="1080000"/>
            <a:ext cx="9360000" cy="2286000"/>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360000" anchor="b" anchorCtr="0">
            <a:noAutofit/>
          </a:bodyPr>
          <a:lstStyle/>
          <a:p>
            <a:r>
              <a:rPr lang="en-GB" noProof="0" dirty="0"/>
              <a:t>Click to add title</a:t>
            </a:r>
          </a:p>
        </p:txBody>
      </p:sp>
      <p:sp>
        <p:nvSpPr>
          <p:cNvPr id="3" name="Shape 3"/>
          <p:cNvSpPr>
            <a:spLocks noGrp="1"/>
          </p:cNvSpPr>
          <p:nvPr>
            <p:ph type="body" idx="1"/>
          </p:nvPr>
        </p:nvSpPr>
        <p:spPr>
          <a:xfrm>
            <a:off x="1800000" y="3380400"/>
            <a:ext cx="9360000" cy="5835600"/>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50797" anchor="t">
            <a:normAutofit/>
          </a:bodyPr>
          <a:lstStyle/>
          <a:p>
            <a:r>
              <a:rPr lang="en-GB" noProof="0" dirty="0"/>
              <a:t>Text level one</a:t>
            </a:r>
          </a:p>
          <a:p>
            <a:pPr lvl="1"/>
            <a:r>
              <a:rPr lang="en-GB" noProof="0" dirty="0"/>
              <a:t>Text level two</a:t>
            </a:r>
          </a:p>
          <a:p>
            <a:pPr lvl="2"/>
            <a:r>
              <a:rPr lang="en-GB" noProof="0" dirty="0"/>
              <a:t>Text level three</a:t>
            </a:r>
          </a:p>
          <a:p>
            <a:pPr lvl="3"/>
            <a:r>
              <a:rPr lang="en-GB" noProof="0" dirty="0"/>
              <a:t>Text level four</a:t>
            </a:r>
          </a:p>
          <a:p>
            <a:pPr lvl="4"/>
            <a:r>
              <a:rPr lang="en-GB" noProof="0" dirty="0"/>
              <a:t>Text level five</a:t>
            </a:r>
          </a:p>
          <a:p>
            <a:pPr lvl="5"/>
            <a:r>
              <a:rPr lang="en-GB" noProof="0" dirty="0"/>
              <a:t>Text level six</a:t>
            </a:r>
          </a:p>
        </p:txBody>
      </p:sp>
    </p:spTree>
  </p:cSld>
  <p:clrMap bg1="lt1" tx1="dk1" bg2="lt2" tx2="dk2" accent1="accent1" accent2="accent2" accent3="accent3" accent4="accent4" accent5="accent5" accent6="accent6" hlink="hlink" folHlink="folHlink"/>
  <p:sldLayoutIdLst>
    <p:sldLayoutId id="2147483665" r:id="rId1"/>
    <p:sldLayoutId id="2147483694" r:id="rId2"/>
    <p:sldLayoutId id="2147483695" r:id="rId3"/>
    <p:sldLayoutId id="2147483696" r:id="rId4"/>
    <p:sldLayoutId id="2147483693" r:id="rId5"/>
    <p:sldLayoutId id="2147483702" r:id="rId6"/>
    <p:sldLayoutId id="2147483701" r:id="rId7"/>
    <p:sldLayoutId id="2147483703" r:id="rId8"/>
    <p:sldLayoutId id="2147483704" r:id="rId9"/>
    <p:sldLayoutId id="2147483684" r:id="rId10"/>
    <p:sldLayoutId id="2147483671" r:id="rId11"/>
    <p:sldLayoutId id="2147483691" r:id="rId12"/>
    <p:sldLayoutId id="2147483692" r:id="rId13"/>
    <p:sldLayoutId id="2147483697" r:id="rId14"/>
    <p:sldLayoutId id="2147483661" r:id="rId15"/>
    <p:sldLayoutId id="2147483683" r:id="rId16"/>
    <p:sldLayoutId id="2147483666" r:id="rId17"/>
    <p:sldLayoutId id="2147483669" r:id="rId18"/>
    <p:sldLayoutId id="2147483659" r:id="rId19"/>
    <p:sldLayoutId id="2147483700" r:id="rId20"/>
    <p:sldLayoutId id="2147483663" r:id="rId21"/>
    <p:sldLayoutId id="2147483682" r:id="rId22"/>
    <p:sldLayoutId id="2147483667" r:id="rId23"/>
    <p:sldLayoutId id="2147483699" r:id="rId24"/>
  </p:sldLayoutIdLst>
  <p:transition spd="med"/>
  <p:hf sldNum="0" hdr="0" ftr="0" dt="0"/>
  <p:txStyles>
    <p:titleStyle>
      <a:lvl1pPr marL="0" marR="0" indent="0" algn="l" defTabSz="584170" rtl="0" eaLnBrk="1" latinLnBrk="0" hangingPunct="1">
        <a:lnSpc>
          <a:spcPct val="100000"/>
        </a:lnSpc>
        <a:spcBef>
          <a:spcPts val="0"/>
        </a:spcBef>
        <a:spcAft>
          <a:spcPts val="0"/>
        </a:spcAft>
        <a:buClrTx/>
        <a:buSzTx/>
        <a:buFontTx/>
        <a:buNone/>
        <a:tabLst/>
        <a:defRPr sz="6000" b="0" i="0" u="none" strike="noStrike" cap="none" spc="0" baseline="0">
          <a:ln>
            <a:noFill/>
          </a:ln>
          <a:solidFill>
            <a:schemeClr val="tx2"/>
          </a:solidFill>
          <a:uFillTx/>
          <a:latin typeface="Times New Roman"/>
          <a:ea typeface="+mn-ea"/>
          <a:cs typeface="Times New Roman"/>
          <a:sym typeface="Helvetica Light"/>
        </a:defRPr>
      </a:lvl1pPr>
      <a:lvl2pPr marL="0" marR="0" indent="228589"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76"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65"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54"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941"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530"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119"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706"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252000" marR="0" indent="-252000" algn="l" defTabSz="584170" rtl="0" eaLnBrk="1" latinLnBrk="0" hangingPunct="1">
        <a:lnSpc>
          <a:spcPct val="110000"/>
        </a:lnSpc>
        <a:spcBef>
          <a:spcPts val="1200"/>
        </a:spcBef>
        <a:spcAft>
          <a:spcPts val="0"/>
        </a:spcAft>
        <a:buClr>
          <a:schemeClr val="accent1"/>
        </a:buClr>
        <a:buSzPct val="100000"/>
        <a:buFontTx/>
        <a:buChar char="•"/>
        <a:tabLst/>
        <a:defRPr sz="2800" b="0" i="0" u="none" strike="noStrike" cap="none" spc="0" baseline="0">
          <a:ln>
            <a:noFill/>
          </a:ln>
          <a:solidFill>
            <a:srgbClr val="000000"/>
          </a:solidFill>
          <a:uFillTx/>
          <a:latin typeface="Arial"/>
          <a:ea typeface="+mn-ea"/>
          <a:cs typeface="Arial"/>
          <a:sym typeface="Helvetica Light"/>
        </a:defRPr>
      </a:lvl1pPr>
      <a:lvl2pPr marL="648000" marR="0" indent="-288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2800" b="0" i="0" u="none" strike="noStrike" cap="none" spc="0" baseline="0">
          <a:ln>
            <a:noFill/>
          </a:ln>
          <a:solidFill>
            <a:srgbClr val="000000"/>
          </a:solidFill>
          <a:uFillTx/>
          <a:latin typeface="Arial"/>
          <a:ea typeface="+mn-ea"/>
          <a:cs typeface="Arial"/>
          <a:sym typeface="Helvetica Light"/>
        </a:defRPr>
      </a:lvl2pPr>
      <a:lvl3pPr marL="972000" marR="0" indent="-288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2800" b="0" i="0" u="none" strike="noStrike" cap="none" spc="0" baseline="0">
          <a:ln>
            <a:noFill/>
          </a:ln>
          <a:solidFill>
            <a:srgbClr val="000000"/>
          </a:solidFill>
          <a:uFillTx/>
          <a:latin typeface="Arial"/>
          <a:ea typeface="+mn-ea"/>
          <a:cs typeface="Arial"/>
          <a:sym typeface="Helvetica Light"/>
        </a:defRPr>
      </a:lvl3pPr>
      <a:lvl4pPr marL="1296000" marR="0" indent="-288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2800" b="0" i="0" u="none" strike="noStrike" cap="none" spc="0" baseline="0">
          <a:ln>
            <a:noFill/>
          </a:ln>
          <a:solidFill>
            <a:srgbClr val="000000"/>
          </a:solidFill>
          <a:uFillTx/>
          <a:latin typeface="Arial"/>
          <a:ea typeface="+mn-ea"/>
          <a:cs typeface="Arial"/>
          <a:sym typeface="Helvetica Light"/>
        </a:defRPr>
      </a:lvl4pPr>
      <a:lvl5pPr marL="1620000" marR="0" indent="-288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2800" b="0" i="0" u="none" strike="noStrike" cap="none" spc="0" baseline="0">
          <a:ln>
            <a:noFill/>
          </a:ln>
          <a:solidFill>
            <a:srgbClr val="000000"/>
          </a:solidFill>
          <a:uFillTx/>
          <a:latin typeface="Arial"/>
          <a:ea typeface="+mn-ea"/>
          <a:cs typeface="Arial"/>
          <a:sym typeface="Helvetica Light"/>
        </a:defRPr>
      </a:lvl5pPr>
      <a:lvl6pPr marL="1944000" marR="0" indent="-288000" algn="l" defTabSz="584170" rtl="0" eaLnBrk="1" latinLnBrk="0" hangingPunct="1">
        <a:lnSpc>
          <a:spcPct val="100000"/>
        </a:lnSpc>
        <a:spcBef>
          <a:spcPts val="0"/>
        </a:spcBef>
        <a:spcAft>
          <a:spcPts val="0"/>
        </a:spcAft>
        <a:buClr>
          <a:schemeClr val="accent1"/>
        </a:buClr>
        <a:buSzPct val="100000"/>
        <a:buFont typeface="Systemtypsnitt normalt"/>
        <a:buChar char="–"/>
        <a:tabLst/>
        <a:defRPr sz="2800" b="0" i="0" u="none" strike="noStrike" cap="none" spc="0" baseline="0">
          <a:ln>
            <a:noFill/>
          </a:ln>
          <a:solidFill>
            <a:srgbClr val="000000"/>
          </a:solidFill>
          <a:uFillTx/>
          <a:latin typeface="Arial" charset="0"/>
          <a:ea typeface="Arial" charset="0"/>
          <a:cs typeface="Arial" charset="0"/>
          <a:sym typeface="Helvetica Light"/>
        </a:defRPr>
      </a:lvl6pPr>
      <a:lvl7pPr marL="3111341"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5819"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296"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589"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176"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765"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354"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2941"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530"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119"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706"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3072" userDrawn="1">
          <p15:clr>
            <a:srgbClr val="F26B43"/>
          </p15:clr>
        </p15:guide>
        <p15:guide id="2" pos="2776" userDrawn="1">
          <p15:clr>
            <a:srgbClr val="F26B43"/>
          </p15:clr>
        </p15:guide>
        <p15:guide id="3" pos="138" userDrawn="1">
          <p15:clr>
            <a:srgbClr val="F26B43"/>
          </p15:clr>
        </p15:guide>
        <p15:guide id="4" pos="5414" userDrawn="1">
          <p15:clr>
            <a:srgbClr val="F26B43"/>
          </p15:clr>
        </p15:guide>
        <p15:guide id="5" pos="8052" userDrawn="1">
          <p15:clr>
            <a:srgbClr val="F26B43"/>
          </p15:clr>
        </p15:guide>
        <p15:guide id="6" orient="horz" pos="138" userDrawn="1">
          <p15:clr>
            <a:srgbClr val="F26B43"/>
          </p15:clr>
        </p15:guide>
        <p15:guide id="7" orient="horz" pos="60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a:xfrm>
            <a:off x="1800000" y="1080000"/>
            <a:ext cx="9360000" cy="2286000"/>
          </a:xfrm>
        </p:spPr>
        <p:txBody>
          <a:bodyPr/>
          <a:lstStyle/>
          <a:p>
            <a:r>
              <a:rPr lang="en-GB" dirty="0"/>
              <a:t>The student template in brief</a:t>
            </a:r>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a:xfrm>
            <a:off x="1800000" y="3380925"/>
            <a:ext cx="9360000" cy="5835600"/>
          </a:xfrm>
        </p:spPr>
        <p:txBody>
          <a:bodyPr/>
          <a:lstStyle/>
          <a:p>
            <a:r>
              <a:rPr lang="en-GB" sz="2400" dirty="0"/>
              <a:t>The first page in the template is a page you can use (make sure that page has no notes!) in the event of technical difficulties.</a:t>
            </a:r>
          </a:p>
          <a:p>
            <a:r>
              <a:rPr lang="en-GB" sz="2400" dirty="0"/>
              <a:t>If you are to publish your presentation on Canvas, the law requires you to make it accessible.</a:t>
            </a:r>
          </a:p>
          <a:p>
            <a:r>
              <a:rPr lang="en-GB" sz="2400" dirty="0"/>
              <a:t>Adapting for accessibility is important as it enables people with different abilities to participate fully.</a:t>
            </a:r>
          </a:p>
          <a:p>
            <a:r>
              <a:rPr lang="en-US" sz="2400" dirty="0"/>
              <a:t>On the first pages of the template is "title, your name and student at </a:t>
            </a:r>
            <a:r>
              <a:rPr lang="en-US" sz="2400" dirty="0" err="1"/>
              <a:t>programme</a:t>
            </a:r>
            <a:r>
              <a:rPr lang="en-US" sz="2400" dirty="0"/>
              <a:t> x" which you must fill in. In the menu View&gt; Image background you can edit the text. Here you can also change the image if you want. It is important that it is clear that you as a student are the author and not the faculty.</a:t>
            </a:r>
            <a:endParaRPr lang="en-GB" sz="2400" dirty="0"/>
          </a:p>
        </p:txBody>
      </p:sp>
    </p:spTree>
    <p:extLst>
      <p:ext uri="{BB962C8B-B14F-4D97-AF65-F5344CB8AC3E}">
        <p14:creationId xmlns:p14="http://schemas.microsoft.com/office/powerpoint/2010/main" val="9083498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AA73ED7-D805-B743-ADE0-DDB0B07191F0}"/>
              </a:ext>
            </a:extLst>
          </p:cNvPr>
          <p:cNvSpPr>
            <a:spLocks noGrp="1"/>
          </p:cNvSpPr>
          <p:nvPr>
            <p:ph type="title"/>
          </p:nvPr>
        </p:nvSpPr>
        <p:spPr>
          <a:xfrm>
            <a:off x="6158670" y="3082220"/>
            <a:ext cx="6537868" cy="923330"/>
          </a:xfrm>
        </p:spPr>
        <p:txBody>
          <a:bodyPr/>
          <a:lstStyle/>
          <a:p>
            <a:endParaRPr lang="sv-SE" dirty="0"/>
          </a:p>
        </p:txBody>
      </p:sp>
      <p:sp>
        <p:nvSpPr>
          <p:cNvPr id="5" name="Platshållare för text 4">
            <a:extLst>
              <a:ext uri="{FF2B5EF4-FFF2-40B4-BE49-F238E27FC236}">
                <a16:creationId xmlns:a16="http://schemas.microsoft.com/office/drawing/2014/main" id="{AEEADF30-63C1-DB4F-8D24-DFA5A9F6385E}"/>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330504047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The gable of a red brick building on LTH's campus, designed by architect Klas Anshelm. A bright, clear sky in the background. The picture shows the V-building.">
            <a:extLst>
              <a:ext uri="{FF2B5EF4-FFF2-40B4-BE49-F238E27FC236}">
                <a16:creationId xmlns:a16="http://schemas.microsoft.com/office/drawing/2014/main" id="{3E0AA3DC-A583-9242-853C-0C80D4E4517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7" r="2576" b="17"/>
          <a:stretch/>
        </p:blipFill>
        <p:spPr>
          <a:xfrm>
            <a:off x="219074" y="219075"/>
            <a:ext cx="12561889" cy="9312275"/>
          </a:xfrm>
        </p:spPr>
      </p:pic>
      <p:sp>
        <p:nvSpPr>
          <p:cNvPr id="3" name="Rubrik 2">
            <a:extLst>
              <a:ext uri="{FF2B5EF4-FFF2-40B4-BE49-F238E27FC236}">
                <a16:creationId xmlns:a16="http://schemas.microsoft.com/office/drawing/2014/main" id="{C900DA3C-DCEA-0940-9D59-085FD012CF95}"/>
              </a:ext>
            </a:extLst>
          </p:cNvPr>
          <p:cNvSpPr>
            <a:spLocks noGrp="1"/>
          </p:cNvSpPr>
          <p:nvPr>
            <p:ph type="title"/>
          </p:nvPr>
        </p:nvSpPr>
        <p:spPr>
          <a:xfrm>
            <a:off x="1270800" y="1310626"/>
            <a:ext cx="10465200" cy="923330"/>
          </a:xfrm>
        </p:spPr>
        <p:txBody>
          <a:bodyPr/>
          <a:lstStyle/>
          <a:p>
            <a:endParaRPr lang="sv-SE" dirty="0"/>
          </a:p>
        </p:txBody>
      </p:sp>
    </p:spTree>
    <p:extLst>
      <p:ext uri="{BB962C8B-B14F-4D97-AF65-F5344CB8AC3E}">
        <p14:creationId xmlns:p14="http://schemas.microsoft.com/office/powerpoint/2010/main" val="383100237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Diagnostic part of the NanoMax beamline at MAX IV – a part that ensures that the right light goes to the material sample being examined. Silver-coloured plates are connected by strong wires that appear to be made of copper, with gold-coloured fasteners.">
            <a:extLst>
              <a:ext uri="{FF2B5EF4-FFF2-40B4-BE49-F238E27FC236}">
                <a16:creationId xmlns:a16="http://schemas.microsoft.com/office/drawing/2014/main" id="{9E85DFFE-3755-BF40-8670-C0BA29F8DA0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5035" r="5035"/>
          <a:stretch/>
        </p:blipFill>
        <p:spPr>
          <a:xfrm>
            <a:off x="219075" y="219075"/>
            <a:ext cx="12561888" cy="9312275"/>
          </a:xfrm>
        </p:spPr>
      </p:pic>
      <p:sp>
        <p:nvSpPr>
          <p:cNvPr id="4" name="Rubrik 3">
            <a:extLst>
              <a:ext uri="{FF2B5EF4-FFF2-40B4-BE49-F238E27FC236}">
                <a16:creationId xmlns:a16="http://schemas.microsoft.com/office/drawing/2014/main" id="{ED3B67FB-BD8C-8440-B9FF-C1A53B040530}"/>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9894334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A person stands next to a large machine, seen from above and behind, holding a red rubber hammer.">
            <a:extLst>
              <a:ext uri="{FF2B5EF4-FFF2-40B4-BE49-F238E27FC236}">
                <a16:creationId xmlns:a16="http://schemas.microsoft.com/office/drawing/2014/main" id="{B2B875BF-3418-C24C-8F45-7226E6BF5BA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035" r="5035"/>
          <a:stretch/>
        </p:blipFill>
        <p:spPr/>
      </p:pic>
      <p:sp>
        <p:nvSpPr>
          <p:cNvPr id="6" name="Rubrik 5">
            <a:extLst>
              <a:ext uri="{FF2B5EF4-FFF2-40B4-BE49-F238E27FC236}">
                <a16:creationId xmlns:a16="http://schemas.microsoft.com/office/drawing/2014/main" id="{68F16840-41B7-9F48-B715-557ED251432E}"/>
              </a:ext>
            </a:extLst>
          </p:cNvPr>
          <p:cNvSpPr>
            <a:spLocks noGrp="1"/>
          </p:cNvSpPr>
          <p:nvPr>
            <p:ph type="title"/>
          </p:nvPr>
        </p:nvSpPr>
        <p:spPr/>
        <p:txBody>
          <a:bodyPr/>
          <a:lstStyle/>
          <a:p>
            <a:endParaRPr lang="sv-SE" dirty="0"/>
          </a:p>
        </p:txBody>
      </p:sp>
    </p:spTree>
    <p:extLst>
      <p:ext uri="{BB962C8B-B14F-4D97-AF65-F5344CB8AC3E}">
        <p14:creationId xmlns:p14="http://schemas.microsoft.com/office/powerpoint/2010/main" val="22156776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tshållare för bild 20" descr="Piece produced by the 3D Printing Laboratory in the IKDC building at LTH. Small simplified human figures appear to have been cut out on a white piece of paper.">
            <a:extLst>
              <a:ext uri="{FF2B5EF4-FFF2-40B4-BE49-F238E27FC236}">
                <a16:creationId xmlns:a16="http://schemas.microsoft.com/office/drawing/2014/main" id="{9968CCAE-9E0E-C44F-97BB-19E581A593F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035" r="5035"/>
          <a:stretch/>
        </p:blipFill>
        <p:spPr>
          <a:xfrm>
            <a:off x="219074" y="219075"/>
            <a:ext cx="12561889" cy="9312276"/>
          </a:xfrm>
        </p:spPr>
      </p:pic>
      <p:sp>
        <p:nvSpPr>
          <p:cNvPr id="23" name="Rubrik 22">
            <a:extLst>
              <a:ext uri="{FF2B5EF4-FFF2-40B4-BE49-F238E27FC236}">
                <a16:creationId xmlns:a16="http://schemas.microsoft.com/office/drawing/2014/main" id="{3576C292-6ED3-BA4A-A87F-3C97CB272E54}"/>
              </a:ext>
            </a:extLst>
          </p:cNvPr>
          <p:cNvSpPr>
            <a:spLocks noGrp="1"/>
          </p:cNvSpPr>
          <p:nvPr>
            <p:ph type="title"/>
          </p:nvPr>
        </p:nvSpPr>
        <p:spPr>
          <a:xfrm>
            <a:off x="6437313" y="6410071"/>
            <a:ext cx="6567487" cy="2335467"/>
          </a:xfrm>
        </p:spPr>
        <p:txBody>
          <a:bodyPr/>
          <a:lstStyle/>
          <a:p>
            <a:r>
              <a:rPr lang="en-GB" dirty="0"/>
              <a:t>Message statement of maximum three to four lines here.</a:t>
            </a:r>
            <a:endParaRPr lang="sv-SE" dirty="0"/>
          </a:p>
        </p:txBody>
      </p:sp>
    </p:spTree>
    <p:extLst>
      <p:ext uri="{BB962C8B-B14F-4D97-AF65-F5344CB8AC3E}">
        <p14:creationId xmlns:p14="http://schemas.microsoft.com/office/powerpoint/2010/main" val="16729713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Close-up of glass flasks containing different levels of clear colourless liquid.">
            <a:extLst>
              <a:ext uri="{FF2B5EF4-FFF2-40B4-BE49-F238E27FC236}">
                <a16:creationId xmlns:a16="http://schemas.microsoft.com/office/drawing/2014/main" id="{012593AC-DE31-724D-9236-08ECDE14F58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113" r="5113"/>
          <a:stretch/>
        </p:blipFill>
        <p:spPr>
          <a:xfrm>
            <a:off x="219074" y="219075"/>
            <a:ext cx="12561889" cy="9312276"/>
          </a:xfrm>
        </p:spPr>
      </p:pic>
      <p:sp>
        <p:nvSpPr>
          <p:cNvPr id="3" name="Rubrik 2">
            <a:extLst>
              <a:ext uri="{FF2B5EF4-FFF2-40B4-BE49-F238E27FC236}">
                <a16:creationId xmlns:a16="http://schemas.microsoft.com/office/drawing/2014/main" id="{AF817A04-C407-B040-83CB-8E3A4233703A}"/>
              </a:ext>
            </a:extLst>
          </p:cNvPr>
          <p:cNvSpPr>
            <a:spLocks noGrp="1"/>
          </p:cNvSpPr>
          <p:nvPr>
            <p:ph type="title"/>
          </p:nvPr>
        </p:nvSpPr>
        <p:spPr>
          <a:xfrm>
            <a:off x="8394699" y="5933017"/>
            <a:ext cx="4610101" cy="2812520"/>
          </a:xfrm>
        </p:spPr>
        <p:txBody>
          <a:bodyPr/>
          <a:lstStyle/>
          <a:p>
            <a:r>
              <a:rPr lang="en-GB" dirty="0"/>
              <a:t>Message statement of maximum two to three lines here.</a:t>
            </a:r>
          </a:p>
        </p:txBody>
      </p:sp>
    </p:spTree>
    <p:extLst>
      <p:ext uri="{BB962C8B-B14F-4D97-AF65-F5344CB8AC3E}">
        <p14:creationId xmlns:p14="http://schemas.microsoft.com/office/powerpoint/2010/main" val="32283492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C56211-EF63-3F4F-B659-B16625552D0F}"/>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121326BA-3FB3-5F47-AF56-244AFD1FC4A0}"/>
              </a:ext>
            </a:extLst>
          </p:cNvPr>
          <p:cNvSpPr>
            <a:spLocks noGrp="1"/>
          </p:cNvSpPr>
          <p:nvPr>
            <p:ph type="body" sz="quarter" idx="1"/>
          </p:nvPr>
        </p:nvSpPr>
        <p:spPr/>
        <p:txBody>
          <a:bodyPr/>
          <a:lstStyle/>
          <a:p>
            <a:endParaRPr lang="en-GB" dirty="0"/>
          </a:p>
        </p:txBody>
      </p:sp>
      <p:pic>
        <p:nvPicPr>
          <p:cNvPr id="8" name="Platshållare för bild 7" descr="Four people with dark and in some cases blurred outlines are walking by a wooden staircase in the A-building. The floor and wall are made of concrete.">
            <a:extLst>
              <a:ext uri="{FF2B5EF4-FFF2-40B4-BE49-F238E27FC236}">
                <a16:creationId xmlns:a16="http://schemas.microsoft.com/office/drawing/2014/main" id="{A5B1FC5B-9BB9-744A-B703-3619C33FC0CB}"/>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 r="4"/>
          <a:stretch/>
        </p:blipFill>
        <p:spPr>
          <a:xfrm>
            <a:off x="8210746" y="219077"/>
            <a:ext cx="4571804" cy="3002160"/>
          </a:xfrm>
        </p:spPr>
      </p:pic>
      <p:pic>
        <p:nvPicPr>
          <p:cNvPr id="10" name="Platshållare för bild 9" descr="A lorry appears to be speeding by on a motorway, and in the background the sun is rising or setting. Contrails can be seen in the blue sky, as well as a rumble strip on the asphalt which is in focus.">
            <a:extLst>
              <a:ext uri="{FF2B5EF4-FFF2-40B4-BE49-F238E27FC236}">
                <a16:creationId xmlns:a16="http://schemas.microsoft.com/office/drawing/2014/main" id="{8215913E-FA53-1249-AB8E-BBCC0C5310A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891" r="891"/>
          <a:stretch/>
        </p:blipFill>
        <p:spPr>
          <a:xfrm>
            <a:off x="8210746" y="3221237"/>
            <a:ext cx="4571804" cy="3103199"/>
          </a:xfrm>
        </p:spPr>
      </p:pic>
      <p:pic>
        <p:nvPicPr>
          <p:cNvPr id="12" name="Platshållare för bild 11" descr="On a smooth white surface, and against a slightly rougher white wall, a number of brass objects have been laid out for viewing. There is brass in powder form, in scrap form, in the form of fittings for standard radiators, and also in the form of a gold-coloured cylinder.">
            <a:extLst>
              <a:ext uri="{FF2B5EF4-FFF2-40B4-BE49-F238E27FC236}">
                <a16:creationId xmlns:a16="http://schemas.microsoft.com/office/drawing/2014/main" id="{0665DA92-C05F-EE43-836F-B4AF4CCA839F}"/>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1431" b="19577"/>
          <a:stretch/>
        </p:blipFill>
        <p:spPr>
          <a:xfrm>
            <a:off x="8210746" y="5920033"/>
            <a:ext cx="4571804" cy="3611318"/>
          </a:xfrm>
        </p:spPr>
      </p:pic>
    </p:spTree>
    <p:extLst>
      <p:ext uri="{BB962C8B-B14F-4D97-AF65-F5344CB8AC3E}">
        <p14:creationId xmlns:p14="http://schemas.microsoft.com/office/powerpoint/2010/main" val="31897463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Writing tips and image examples</a:t>
            </a:r>
            <a:endParaRPr lang="sv-SE" dirty="0"/>
          </a:p>
        </p:txBody>
      </p:sp>
      <p:sp>
        <p:nvSpPr>
          <p:cNvPr id="3" name="Platshållare för text 2">
            <a:extLst>
              <a:ext uri="{FF2B5EF4-FFF2-40B4-BE49-F238E27FC236}">
                <a16:creationId xmlns:a16="http://schemas.microsoft.com/office/drawing/2014/main" id="{11498D3A-A54D-B841-A2F8-9D114ACC2424}"/>
              </a:ext>
            </a:extLst>
          </p:cNvPr>
          <p:cNvSpPr>
            <a:spLocks noGrp="1"/>
          </p:cNvSpPr>
          <p:nvPr>
            <p:ph type="body" sz="quarter" idx="1"/>
          </p:nvPr>
        </p:nvSpPr>
        <p:spPr/>
        <p:txBody>
          <a:bodyPr/>
          <a:lstStyle/>
          <a:p>
            <a:r>
              <a:rPr lang="en-GB" sz="2400" dirty="0">
                <a:latin typeface="Arial" panose="020B0604020202020204" pitchFamily="34" charset="0"/>
                <a:ea typeface="Calibri" panose="020F0502020204030204" pitchFamily="34" charset="0"/>
                <a:cs typeface="Arial" panose="020B0604020202020204" pitchFamily="34" charset="0"/>
              </a:rPr>
              <a:t>Being careful with grammar and punctuation affects your credibility and ability to engage your audience.</a:t>
            </a:r>
            <a:endParaRPr lang="en-GB" sz="2400" dirty="0">
              <a:latin typeface="Arial" panose="020B0604020202020204" pitchFamily="34" charset="0"/>
              <a:cs typeface="Arial" panose="020B0604020202020204" pitchFamily="34" charset="0"/>
            </a:endParaRPr>
          </a:p>
          <a:p>
            <a:r>
              <a:rPr lang="en-GB" sz="2400" dirty="0"/>
              <a:t>What should the audience take away from your presentation? Write a good heading! For example: “Wash hands thoroughly” rather than “Recommendation”.</a:t>
            </a:r>
          </a:p>
          <a:p>
            <a:r>
              <a:rPr lang="en-US" sz="2400" dirty="0"/>
              <a:t>You are welcome to use the images used in this template (from LTH's image database). You can find free images at www.unsplash.com, www.pixabay.com and www.pexels.com</a:t>
            </a:r>
            <a:endParaRPr lang="en-GB" sz="2400" dirty="0"/>
          </a:p>
        </p:txBody>
      </p:sp>
      <p:pic>
        <p:nvPicPr>
          <p:cNvPr id="8" name="Platshållare för bild 7" descr="Two students have spread out their books and notepads on a table. You can see a glimpse of the young women’s faces, one of which is almost completely hidden by her long hair. The light is falling on the books on the table, and people are standing around talking. Photo is probably from one of the 1960s brick buildings at LTH.">
            <a:extLst>
              <a:ext uri="{FF2B5EF4-FFF2-40B4-BE49-F238E27FC236}">
                <a16:creationId xmlns:a16="http://schemas.microsoft.com/office/drawing/2014/main" id="{3D3E6C70-8473-D244-A323-F2C28320A22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891" r="891"/>
          <a:stretch/>
        </p:blipFill>
        <p:spPr>
          <a:xfrm>
            <a:off x="8210746" y="219076"/>
            <a:ext cx="4571804" cy="3103199"/>
          </a:xfrm>
        </p:spPr>
      </p:pic>
      <p:pic>
        <p:nvPicPr>
          <p:cNvPr id="10" name="Platshållare för bild 9" descr="The waters of the Öresund Strait are still, and farther away seem to be covered by fog. On the horizon, beyond some birds on the water, chimneys and factories can be seen against a yellow-orange sky. Smoke and wind turbines can also be seen.">
            <a:extLst>
              <a:ext uri="{FF2B5EF4-FFF2-40B4-BE49-F238E27FC236}">
                <a16:creationId xmlns:a16="http://schemas.microsoft.com/office/drawing/2014/main" id="{9C547715-1DAF-C042-B469-69CBB19B34A9}"/>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6372" t="2295" b="2377"/>
          <a:stretch/>
        </p:blipFill>
        <p:spPr>
          <a:xfrm>
            <a:off x="8210746" y="3322275"/>
            <a:ext cx="4571804" cy="3103199"/>
          </a:xfrm>
        </p:spPr>
      </p:pic>
      <p:pic>
        <p:nvPicPr>
          <p:cNvPr id="12" name="Platshållare för bild 11" descr="A computer, or laptop, has an illuminated screen on which hand-drawn mathematical formulas can be seen, and in the background two people are working on another laptop.">
            <a:extLst>
              <a:ext uri="{FF2B5EF4-FFF2-40B4-BE49-F238E27FC236}">
                <a16:creationId xmlns:a16="http://schemas.microsoft.com/office/drawing/2014/main" id="{B648DC83-5211-4845-8286-0D9FBFAB4BF9}"/>
              </a:ext>
            </a:extLst>
          </p:cNvPr>
          <p:cNvPicPr>
            <a:picLocks noGrp="1" noChangeAspect="1"/>
          </p:cNvPicPr>
          <p:nvPr>
            <p:ph type="pic" sz="quarter" idx="12"/>
          </p:nvPr>
        </p:nvPicPr>
        <p:blipFill rotWithShape="1">
          <a:blip r:embed="rId5" cstate="print">
            <a:extLst>
              <a:ext uri="{28A0092B-C50C-407E-A947-70E740481C1C}">
                <a14:useLocalDpi xmlns:a14="http://schemas.microsoft.com/office/drawing/2010/main" val="0"/>
              </a:ext>
            </a:extLst>
          </a:blip>
          <a:srcRect t="12676"/>
          <a:stretch/>
        </p:blipFill>
        <p:spPr>
          <a:xfrm>
            <a:off x="8210746" y="6428151"/>
            <a:ext cx="4571804" cy="3103199"/>
          </a:xfrm>
        </p:spPr>
      </p:pic>
    </p:spTree>
    <p:extLst>
      <p:ext uri="{BB962C8B-B14F-4D97-AF65-F5344CB8AC3E}">
        <p14:creationId xmlns:p14="http://schemas.microsoft.com/office/powerpoint/2010/main" val="41283425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ubrik 20">
            <a:extLst>
              <a:ext uri="{FF2B5EF4-FFF2-40B4-BE49-F238E27FC236}">
                <a16:creationId xmlns:a16="http://schemas.microsoft.com/office/drawing/2014/main" id="{A429275A-0D15-814A-83E6-B0462BA511BD}"/>
              </a:ext>
            </a:extLst>
          </p:cNvPr>
          <p:cNvSpPr>
            <a:spLocks noGrp="1"/>
          </p:cNvSpPr>
          <p:nvPr>
            <p:ph type="title"/>
          </p:nvPr>
        </p:nvSpPr>
        <p:spPr/>
        <p:txBody>
          <a:bodyPr/>
          <a:lstStyle/>
          <a:p>
            <a:endParaRPr lang="en-GB" dirty="0"/>
          </a:p>
        </p:txBody>
      </p:sp>
      <p:sp>
        <p:nvSpPr>
          <p:cNvPr id="22" name="Platshållare för text 21">
            <a:extLst>
              <a:ext uri="{FF2B5EF4-FFF2-40B4-BE49-F238E27FC236}">
                <a16:creationId xmlns:a16="http://schemas.microsoft.com/office/drawing/2014/main" id="{63590A66-1E63-7044-BD66-3BE402CB306A}"/>
              </a:ext>
            </a:extLst>
          </p:cNvPr>
          <p:cNvSpPr>
            <a:spLocks noGrp="1"/>
          </p:cNvSpPr>
          <p:nvPr>
            <p:ph type="body" sz="quarter" idx="1"/>
          </p:nvPr>
        </p:nvSpPr>
        <p:spPr/>
        <p:txBody>
          <a:bodyPr/>
          <a:lstStyle/>
          <a:p>
            <a:endParaRPr lang="en-GB"/>
          </a:p>
        </p:txBody>
      </p:sp>
      <p:pic>
        <p:nvPicPr>
          <p:cNvPr id="6" name="Platshållare för bild 5" descr="A modernist stool made from black plastic or metal against a blurred, beige background which is the floor. The stool has large holes in the seat, and these form different geometric patterns.">
            <a:extLst>
              <a:ext uri="{FF2B5EF4-FFF2-40B4-BE49-F238E27FC236}">
                <a16:creationId xmlns:a16="http://schemas.microsoft.com/office/drawing/2014/main" id="{B76E1096-7562-2243-9AED-0ED93035EBB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91" r="891"/>
          <a:stretch/>
        </p:blipFill>
        <p:spPr>
          <a:xfrm>
            <a:off x="6684922" y="219076"/>
            <a:ext cx="6097628" cy="9312274"/>
          </a:xfrm>
        </p:spPr>
      </p:pic>
    </p:spTree>
    <p:extLst>
      <p:ext uri="{BB962C8B-B14F-4D97-AF65-F5344CB8AC3E}">
        <p14:creationId xmlns:p14="http://schemas.microsoft.com/office/powerpoint/2010/main" val="39219086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8921EC-08B2-8240-9CDC-85BD5FEC9F04}"/>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9D541CC4-9086-4542-9389-C2B24AF5AAA7}"/>
              </a:ext>
            </a:extLst>
          </p:cNvPr>
          <p:cNvSpPr>
            <a:spLocks noGrp="1"/>
          </p:cNvSpPr>
          <p:nvPr>
            <p:ph type="body" sz="quarter" idx="1"/>
          </p:nvPr>
        </p:nvSpPr>
        <p:spPr/>
        <p:txBody>
          <a:bodyPr/>
          <a:lstStyle/>
          <a:p>
            <a:endParaRPr lang="en-GB" dirty="0"/>
          </a:p>
        </p:txBody>
      </p:sp>
    </p:spTree>
    <p:extLst>
      <p:ext uri="{BB962C8B-B14F-4D97-AF65-F5344CB8AC3E}">
        <p14:creationId xmlns:p14="http://schemas.microsoft.com/office/powerpoint/2010/main" val="7461877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p:txBody>
          <a:bodyPr/>
          <a:lstStyle/>
          <a:p>
            <a:r>
              <a:rPr lang="en-GB"/>
              <a:t>Check and adjust</a:t>
            </a:r>
            <a:endParaRPr lang="en-GB" sz="4000"/>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p:txBody>
          <a:bodyPr>
            <a:noAutofit/>
          </a:bodyPr>
          <a:lstStyle/>
          <a:p>
            <a:pPr marL="0" indent="0">
              <a:buNone/>
            </a:pPr>
            <a:r>
              <a:rPr lang="en-GB"/>
              <a:t>When your document is ready, check its structure via </a:t>
            </a:r>
            <a:r>
              <a:rPr lang="en-GB" i="1"/>
              <a:t>Check accessibility </a:t>
            </a:r>
            <a:r>
              <a:rPr lang="en-GB"/>
              <a:t>under the </a:t>
            </a:r>
            <a:r>
              <a:rPr lang="en-GB" i="1"/>
              <a:t>Review </a:t>
            </a:r>
            <a:r>
              <a:rPr lang="en-GB"/>
              <a:t>tab. Make the adjustments according to the instructions. This includes entering alt text for all images which are not merely decorative. Proceed as follows:</a:t>
            </a:r>
          </a:p>
          <a:p>
            <a:pPr marL="514350" indent="-514350">
              <a:buFont typeface="+mj-lt"/>
              <a:buAutoNum type="arabicPeriod"/>
            </a:pPr>
            <a:r>
              <a:rPr lang="en-GB"/>
              <a:t>Rightclick the image and select </a:t>
            </a:r>
            <a:r>
              <a:rPr lang="en-GB" i="1"/>
              <a:t>Edit alternative text </a:t>
            </a:r>
            <a:r>
              <a:rPr lang="en-GB"/>
              <a:t>(</a:t>
            </a:r>
            <a:r>
              <a:rPr lang="en-GB" i="1"/>
              <a:t>Size and position</a:t>
            </a:r>
            <a:r>
              <a:rPr lang="en-GB"/>
              <a:t> in older versions of Powerpoint).</a:t>
            </a:r>
          </a:p>
          <a:p>
            <a:pPr marL="514350" indent="-514350">
              <a:buFont typeface="+mj-lt"/>
              <a:buAutoNum type="arabicPeriod"/>
            </a:pPr>
            <a:r>
              <a:rPr lang="en-GB"/>
              <a:t>Enter an objective description of the image.</a:t>
            </a:r>
          </a:p>
        </p:txBody>
      </p:sp>
    </p:spTree>
    <p:extLst>
      <p:ext uri="{BB962C8B-B14F-4D97-AF65-F5344CB8AC3E}">
        <p14:creationId xmlns:p14="http://schemas.microsoft.com/office/powerpoint/2010/main" val="323885538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1298DB8-7F41-7E4E-ADD0-032A4EC825EC}"/>
              </a:ext>
            </a:extLst>
          </p:cNvPr>
          <p:cNvSpPr>
            <a:spLocks noGrp="1"/>
          </p:cNvSpPr>
          <p:nvPr>
            <p:ph type="title"/>
          </p:nvPr>
        </p:nvSpPr>
        <p:spPr/>
        <p:txBody>
          <a:bodyPr/>
          <a:lstStyle/>
          <a:p>
            <a:endParaRPr lang="en-GB" dirty="0"/>
          </a:p>
        </p:txBody>
      </p:sp>
      <p:sp>
        <p:nvSpPr>
          <p:cNvPr id="5" name="Platshållare för bild 4">
            <a:extLst>
              <a:ext uri="{FF2B5EF4-FFF2-40B4-BE49-F238E27FC236}">
                <a16:creationId xmlns:a16="http://schemas.microsoft.com/office/drawing/2014/main" id="{F470AE6F-CA9E-B446-95A5-984DD0F17FEB}"/>
              </a:ext>
            </a:extLst>
          </p:cNvPr>
          <p:cNvSpPr>
            <a:spLocks noGrp="1"/>
          </p:cNvSpPr>
          <p:nvPr>
            <p:ph type="pic" sz="quarter" idx="10"/>
          </p:nvPr>
        </p:nvSpPr>
        <p:spPr/>
      </p:sp>
    </p:spTree>
    <p:extLst>
      <p:ext uri="{BB962C8B-B14F-4D97-AF65-F5344CB8AC3E}">
        <p14:creationId xmlns:p14="http://schemas.microsoft.com/office/powerpoint/2010/main" val="11562774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CF79A6-B50E-024B-8844-F17D2C88FD87}"/>
              </a:ext>
            </a:extLst>
          </p:cNvPr>
          <p:cNvSpPr>
            <a:spLocks noGrp="1"/>
          </p:cNvSpPr>
          <p:nvPr>
            <p:ph type="title"/>
          </p:nvPr>
        </p:nvSpPr>
        <p:spPr>
          <a:xfrm>
            <a:off x="579600" y="3850138"/>
            <a:ext cx="11844000" cy="840849"/>
          </a:xfrm>
        </p:spPr>
        <p:txBody>
          <a:bodyPr/>
          <a:lstStyle/>
          <a:p>
            <a:endParaRPr lang="sv-SE" dirty="0"/>
          </a:p>
        </p:txBody>
      </p:sp>
      <p:sp>
        <p:nvSpPr>
          <p:cNvPr id="3" name="Platshållare för text 2">
            <a:extLst>
              <a:ext uri="{FF2B5EF4-FFF2-40B4-BE49-F238E27FC236}">
                <a16:creationId xmlns:a16="http://schemas.microsoft.com/office/drawing/2014/main" id="{E43E2FFD-008A-6941-9DC1-11073E29B5E4}"/>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28179062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0DD3E2E3-569A-E74B-AD45-116D81FFC95C}"/>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A761BA74-9918-D747-951C-C5EB83708AB9}"/>
              </a:ext>
            </a:extLst>
          </p:cNvPr>
          <p:cNvSpPr>
            <a:spLocks noGrp="1"/>
          </p:cNvSpPr>
          <p:nvPr>
            <p:ph type="body" sz="quarter" idx="10"/>
          </p:nvPr>
        </p:nvSpPr>
        <p:spPr>
          <a:xfrm>
            <a:off x="1666955" y="8796327"/>
            <a:ext cx="9667713" cy="383625"/>
          </a:xfrm>
        </p:spPr>
        <p:txBody>
          <a:bodyPr/>
          <a:lstStyle/>
          <a:p>
            <a:endParaRPr lang="sv-SE" dirty="0"/>
          </a:p>
        </p:txBody>
      </p:sp>
      <p:pic>
        <p:nvPicPr>
          <p:cNvPr id="4" name="Bildobjekt 3">
            <a:extLst>
              <a:ext uri="{FF2B5EF4-FFF2-40B4-BE49-F238E27FC236}">
                <a16:creationId xmlns:a16="http://schemas.microsoft.com/office/drawing/2014/main" id="{8EE11981-D292-1A4D-BB2F-577629B036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0800000">
            <a:off x="3044936" y="3672476"/>
            <a:ext cx="886186" cy="673501"/>
          </a:xfrm>
          <a:prstGeom prst="rect">
            <a:avLst/>
          </a:prstGeom>
        </p:spPr>
      </p:pic>
      <p:sp>
        <p:nvSpPr>
          <p:cNvPr id="5" name="Rektangel 4">
            <a:extLst>
              <a:ext uri="{FF2B5EF4-FFF2-40B4-BE49-F238E27FC236}">
                <a16:creationId xmlns:a16="http://schemas.microsoft.com/office/drawing/2014/main" id="{CD4CE8FC-6638-F440-9095-DB7B0F7DFF57}"/>
              </a:ext>
            </a:extLst>
          </p:cNvPr>
          <p:cNvSpPr/>
          <p:nvPr/>
        </p:nvSpPr>
        <p:spPr>
          <a:xfrm>
            <a:off x="7333006" y="5456811"/>
            <a:ext cx="4573048" cy="2456396"/>
          </a:xfrm>
          <a:prstGeom prst="rect">
            <a:avLst/>
          </a:prstGeom>
          <a:solidFill>
            <a:srgbClr val="FFFF00"/>
          </a:solidFill>
        </p:spPr>
        <p:txBody>
          <a:bodyPr wrap="square" lIns="180000" tIns="180000" rIns="180000" bIns="180000">
            <a:spAutoFit/>
          </a:bodyPr>
          <a:lstStyle/>
          <a:p>
            <a:pPr algn="l">
              <a:spcBef>
                <a:spcPts val="600"/>
              </a:spcBef>
            </a:pPr>
            <a:r>
              <a:rPr lang="en-GB" sz="1800" dirty="0">
                <a:latin typeface="Arial" panose="020B0604020202020204" pitchFamily="34" charset="0"/>
                <a:cs typeface="Arial" panose="020B0604020202020204" pitchFamily="34" charset="0"/>
              </a:rPr>
              <a:t>Quotation marks require a left-justified text.</a:t>
            </a:r>
          </a:p>
          <a:p>
            <a:pPr algn="l">
              <a:spcBef>
                <a:spcPts val="600"/>
              </a:spcBef>
            </a:pPr>
            <a:r>
              <a:rPr lang="en-GB" sz="1800" dirty="0">
                <a:latin typeface="Arial" panose="020B0604020202020204" pitchFamily="34" charset="0"/>
                <a:cs typeface="Arial" panose="020B0604020202020204" pitchFamily="34" charset="0"/>
              </a:rPr>
              <a:t>The quotation marks and text box almost always need readjusting, depending on the length of the text.</a:t>
            </a:r>
          </a:p>
          <a:p>
            <a:pPr algn="l">
              <a:spcBef>
                <a:spcPts val="600"/>
              </a:spcBef>
            </a:pPr>
            <a:r>
              <a:rPr lang="en-GB" sz="1800" dirty="0">
                <a:latin typeface="Arial" panose="020B0604020202020204" pitchFamily="34" charset="0"/>
                <a:cs typeface="Arial" panose="020B0604020202020204" pitchFamily="34" charset="0"/>
              </a:rPr>
              <a:t>The quotation mark is always to align with the top edge of the text.</a:t>
            </a:r>
          </a:p>
        </p:txBody>
      </p:sp>
    </p:spTree>
    <p:extLst>
      <p:ext uri="{BB962C8B-B14F-4D97-AF65-F5344CB8AC3E}">
        <p14:creationId xmlns:p14="http://schemas.microsoft.com/office/powerpoint/2010/main" val="781804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ubrik 25">
            <a:extLst>
              <a:ext uri="{FF2B5EF4-FFF2-40B4-BE49-F238E27FC236}">
                <a16:creationId xmlns:a16="http://schemas.microsoft.com/office/drawing/2014/main" id="{86C2A7E1-0FD6-6448-9029-A7FAF1F55BB7}"/>
              </a:ext>
            </a:extLst>
          </p:cNvPr>
          <p:cNvSpPr>
            <a:spLocks noGrp="1"/>
          </p:cNvSpPr>
          <p:nvPr>
            <p:ph type="title"/>
          </p:nvPr>
        </p:nvSpPr>
        <p:spPr/>
        <p:txBody>
          <a:bodyPr/>
          <a:lstStyle/>
          <a:p>
            <a:endParaRPr lang="sv-SE"/>
          </a:p>
        </p:txBody>
      </p:sp>
      <p:pic>
        <p:nvPicPr>
          <p:cNvPr id="47" name="Platshållare för bild 46" descr="Black and white image of a person, seen from above, walking up a flight of stairs.">
            <a:extLst>
              <a:ext uri="{FF2B5EF4-FFF2-40B4-BE49-F238E27FC236}">
                <a16:creationId xmlns:a16="http://schemas.microsoft.com/office/drawing/2014/main" id="{E054847B-8B34-B249-A00E-E8C62509ABAB}"/>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3070" b="3070"/>
          <a:stretch/>
        </p:blipFill>
        <p:spPr>
          <a:xfrm>
            <a:off x="219076" y="219075"/>
            <a:ext cx="4186238" cy="4657725"/>
          </a:xfrm>
        </p:spPr>
      </p:pic>
      <p:pic>
        <p:nvPicPr>
          <p:cNvPr id="45" name="Platshållare för bild 44" descr="Red brick gable of a building against a blue sky.">
            <a:extLst>
              <a:ext uri="{FF2B5EF4-FFF2-40B4-BE49-F238E27FC236}">
                <a16:creationId xmlns:a16="http://schemas.microsoft.com/office/drawing/2014/main" id="{78DE14E7-D45C-0043-ACA3-9AC98B9A396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3113" b="13113"/>
          <a:stretch/>
        </p:blipFill>
        <p:spPr>
          <a:xfrm>
            <a:off x="4405313" y="219075"/>
            <a:ext cx="4187825" cy="4657725"/>
          </a:xfrm>
        </p:spPr>
      </p:pic>
      <p:pic>
        <p:nvPicPr>
          <p:cNvPr id="48" name="Platshållare för bild 47" descr="Three female students sitting half against the light at a table in front of a window with a blue sky. A lamp in the shape of a large, yellow ball can be seen at the top of the image.">
            <a:extLst>
              <a:ext uri="{FF2B5EF4-FFF2-40B4-BE49-F238E27FC236}">
                <a16:creationId xmlns:a16="http://schemas.microsoft.com/office/drawing/2014/main" id="{D97EE4BC-64BB-9E44-896C-21AF17E00B2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13039" b="13039"/>
          <a:stretch/>
        </p:blipFill>
        <p:spPr>
          <a:xfrm>
            <a:off x="8593137" y="219075"/>
            <a:ext cx="4187825" cy="4657725"/>
          </a:xfrm>
        </p:spPr>
      </p:pic>
      <p:pic>
        <p:nvPicPr>
          <p:cNvPr id="64" name="Platshållare för bild 63" descr="Close-up of yellow metal couplings.">
            <a:extLst>
              <a:ext uri="{FF2B5EF4-FFF2-40B4-BE49-F238E27FC236}">
                <a16:creationId xmlns:a16="http://schemas.microsoft.com/office/drawing/2014/main" id="{4C091B49-76D2-3A45-BAA0-FA191D87EF86}"/>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l="20529" r="20529"/>
          <a:stretch/>
        </p:blipFill>
        <p:spPr>
          <a:xfrm>
            <a:off x="219076" y="4876800"/>
            <a:ext cx="4186238" cy="4654550"/>
          </a:xfrm>
        </p:spPr>
      </p:pic>
      <p:pic>
        <p:nvPicPr>
          <p:cNvPr id="62" name="Platshållare för bild 61" descr="Black and white image of an abstract sheet metal artwork in round, sweeping shapes.">
            <a:extLst>
              <a:ext uri="{FF2B5EF4-FFF2-40B4-BE49-F238E27FC236}">
                <a16:creationId xmlns:a16="http://schemas.microsoft.com/office/drawing/2014/main" id="{D0E8DFD9-C23C-EC48-95F5-4C5B6F70D6C4}"/>
              </a:ext>
            </a:extLst>
          </p:cNvPr>
          <p:cNvPicPr>
            <a:picLocks noGrp="1" noChangeAspect="1"/>
          </p:cNvPicPr>
          <p:nvPr>
            <p:ph type="pic" sz="quarter" idx="15"/>
          </p:nvPr>
        </p:nvPicPr>
        <p:blipFill rotWithShape="1">
          <a:blip r:embed="rId6" cstate="print">
            <a:extLst>
              <a:ext uri="{28A0092B-C50C-407E-A947-70E740481C1C}">
                <a14:useLocalDpi xmlns:a14="http://schemas.microsoft.com/office/drawing/2010/main" val="0"/>
              </a:ext>
            </a:extLst>
          </a:blip>
          <a:srcRect l="17331" r="17331"/>
          <a:stretch/>
        </p:blipFill>
        <p:spPr>
          <a:xfrm flipH="1">
            <a:off x="8593138" y="4876800"/>
            <a:ext cx="4187825" cy="4654550"/>
          </a:xfrm>
        </p:spPr>
      </p:pic>
    </p:spTree>
    <p:extLst>
      <p:ext uri="{BB962C8B-B14F-4D97-AF65-F5344CB8AC3E}">
        <p14:creationId xmlns:p14="http://schemas.microsoft.com/office/powerpoint/2010/main" val="217044267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ubrik 30">
            <a:extLst>
              <a:ext uri="{FF2B5EF4-FFF2-40B4-BE49-F238E27FC236}">
                <a16:creationId xmlns:a16="http://schemas.microsoft.com/office/drawing/2014/main" id="{CD32DFB2-6C63-484A-B53F-818A89C37C7A}"/>
              </a:ext>
            </a:extLst>
          </p:cNvPr>
          <p:cNvSpPr>
            <a:spLocks noGrp="1"/>
          </p:cNvSpPr>
          <p:nvPr>
            <p:ph type="title"/>
          </p:nvPr>
        </p:nvSpPr>
        <p:spPr/>
        <p:txBody>
          <a:bodyPr/>
          <a:lstStyle/>
          <a:p>
            <a:r>
              <a:rPr lang="en-GB" dirty="0"/>
              <a:t>Collage, environments and objects at LTH.</a:t>
            </a:r>
          </a:p>
        </p:txBody>
      </p:sp>
      <p:pic>
        <p:nvPicPr>
          <p:cNvPr id="38" name="Platshållare för bild 16" descr="A dark, cloudy sky is reflected in a window facade.">
            <a:extLst>
              <a:ext uri="{FF2B5EF4-FFF2-40B4-BE49-F238E27FC236}">
                <a16:creationId xmlns:a16="http://schemas.microsoft.com/office/drawing/2014/main" id="{A39E816C-D0C2-4448-90CA-0E731D885EC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2397" b="7679"/>
          <a:stretch/>
        </p:blipFill>
        <p:spPr>
          <a:xfrm>
            <a:off x="219076" y="219075"/>
            <a:ext cx="4186238" cy="4657725"/>
          </a:xfrm>
        </p:spPr>
      </p:pic>
      <p:pic>
        <p:nvPicPr>
          <p:cNvPr id="39" name="Platshållare för bild 5" descr="Close-up of a machine part, with round discs and screws.">
            <a:extLst>
              <a:ext uri="{FF2B5EF4-FFF2-40B4-BE49-F238E27FC236}">
                <a16:creationId xmlns:a16="http://schemas.microsoft.com/office/drawing/2014/main" id="{35E09C77-8070-964E-A055-3BFAF4DE5EF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3854" r="25382" b="15310"/>
          <a:stretch/>
        </p:blipFill>
        <p:spPr>
          <a:xfrm>
            <a:off x="4405313" y="219075"/>
            <a:ext cx="4187825" cy="4657725"/>
          </a:xfrm>
        </p:spPr>
      </p:pic>
      <p:pic>
        <p:nvPicPr>
          <p:cNvPr id="40" name="Platshållare för bild 7" descr="A number of students can be seen in a hallway along a wall of windows.">
            <a:extLst>
              <a:ext uri="{FF2B5EF4-FFF2-40B4-BE49-F238E27FC236}">
                <a16:creationId xmlns:a16="http://schemas.microsoft.com/office/drawing/2014/main" id="{980D23EA-E4CD-8B43-AC59-C61B4272A68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25579" r="14523"/>
          <a:stretch/>
        </p:blipFill>
        <p:spPr>
          <a:xfrm>
            <a:off x="8593137" y="219075"/>
            <a:ext cx="4187825" cy="4657725"/>
          </a:xfrm>
        </p:spPr>
      </p:pic>
      <p:pic>
        <p:nvPicPr>
          <p:cNvPr id="41" name="Platshållare för bild 22" descr="The steel framework of The Fountain, a public art piece, is visible through the trees on the other side of a lake.">
            <a:extLst>
              <a:ext uri="{FF2B5EF4-FFF2-40B4-BE49-F238E27FC236}">
                <a16:creationId xmlns:a16="http://schemas.microsoft.com/office/drawing/2014/main" id="{6D6016E5-646A-4048-BE2D-9F5EA98830BB}"/>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t="25876"/>
          <a:stretch/>
        </p:blipFill>
        <p:spPr>
          <a:xfrm>
            <a:off x="219076" y="4876800"/>
            <a:ext cx="4186238" cy="4654550"/>
          </a:xfrm>
        </p:spPr>
      </p:pic>
      <p:pic>
        <p:nvPicPr>
          <p:cNvPr id="42" name="Platshållare för bild 3" descr="On a large Masonite board, there is a multitude of models made from wood and paper, houses and various cubes with artistic interpretations or objects on exhibit. The board on which the exhibited items stand is placed very low, close to the concrete floor, and is illuminated. People are standing around discussing or observing. Photo from the architecture students' spring exhibition.">
            <a:extLst>
              <a:ext uri="{FF2B5EF4-FFF2-40B4-BE49-F238E27FC236}">
                <a16:creationId xmlns:a16="http://schemas.microsoft.com/office/drawing/2014/main" id="{941CAD3D-C58D-1A4A-861F-5D624DF90E69}"/>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18908" t="32454" r="62"/>
          <a:stretch/>
        </p:blipFill>
        <p:spPr>
          <a:xfrm>
            <a:off x="4405313" y="4876800"/>
            <a:ext cx="8375649" cy="4654550"/>
          </a:xfrm>
        </p:spPr>
      </p:pic>
    </p:spTree>
    <p:extLst>
      <p:ext uri="{BB962C8B-B14F-4D97-AF65-F5344CB8AC3E}">
        <p14:creationId xmlns:p14="http://schemas.microsoft.com/office/powerpoint/2010/main" val="141716700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1086BF-00CD-074D-B34B-4ED2C4B16D56}"/>
              </a:ext>
            </a:extLst>
          </p:cNvPr>
          <p:cNvSpPr>
            <a:spLocks noGrp="1"/>
          </p:cNvSpPr>
          <p:nvPr>
            <p:ph type="title"/>
          </p:nvPr>
        </p:nvSpPr>
        <p:spPr/>
        <p:txBody>
          <a:bodyPr/>
          <a:lstStyle/>
          <a:p>
            <a:endParaRPr lang="en-GB" dirty="0"/>
          </a:p>
        </p:txBody>
      </p:sp>
      <p:graphicFrame>
        <p:nvGraphicFramePr>
          <p:cNvPr id="4" name="Platshållare för innehåll 3">
            <a:extLst>
              <a:ext uri="{FF2B5EF4-FFF2-40B4-BE49-F238E27FC236}">
                <a16:creationId xmlns:a16="http://schemas.microsoft.com/office/drawing/2014/main" id="{FCB4421D-B695-E144-97A3-EC2571EF76A4}"/>
              </a:ext>
            </a:extLst>
          </p:cNvPr>
          <p:cNvGraphicFramePr>
            <a:graphicFrameLocks noGrp="1"/>
          </p:cNvGraphicFramePr>
          <p:nvPr>
            <p:ph sz="quarter" idx="10"/>
            <p:extLst>
              <p:ext uri="{D42A27DB-BD31-4B8C-83A1-F6EECF244321}">
                <p14:modId xmlns:p14="http://schemas.microsoft.com/office/powerpoint/2010/main" val="1310036506"/>
              </p:ext>
            </p:extLst>
          </p:nvPr>
        </p:nvGraphicFramePr>
        <p:xfrm>
          <a:off x="1800225" y="2339975"/>
          <a:ext cx="9359900" cy="5141760"/>
        </p:xfrm>
        <a:graphic>
          <a:graphicData uri="http://schemas.openxmlformats.org/drawingml/2006/table">
            <a:tbl>
              <a:tblPr firstRow="1" bandRow="1">
                <a:tableStyleId>{4C3C2611-4C71-4FC5-86AE-919BDF0F9419}</a:tableStyleId>
              </a:tblPr>
              <a:tblGrid>
                <a:gridCol w="2339975">
                  <a:extLst>
                    <a:ext uri="{9D8B030D-6E8A-4147-A177-3AD203B41FA5}">
                      <a16:colId xmlns:a16="http://schemas.microsoft.com/office/drawing/2014/main" val="1982777929"/>
                    </a:ext>
                  </a:extLst>
                </a:gridCol>
                <a:gridCol w="2339975">
                  <a:extLst>
                    <a:ext uri="{9D8B030D-6E8A-4147-A177-3AD203B41FA5}">
                      <a16:colId xmlns:a16="http://schemas.microsoft.com/office/drawing/2014/main" val="1033078413"/>
                    </a:ext>
                  </a:extLst>
                </a:gridCol>
                <a:gridCol w="2339975">
                  <a:extLst>
                    <a:ext uri="{9D8B030D-6E8A-4147-A177-3AD203B41FA5}">
                      <a16:colId xmlns:a16="http://schemas.microsoft.com/office/drawing/2014/main" val="3474617127"/>
                    </a:ext>
                  </a:extLst>
                </a:gridCol>
                <a:gridCol w="2339975">
                  <a:extLst>
                    <a:ext uri="{9D8B030D-6E8A-4147-A177-3AD203B41FA5}">
                      <a16:colId xmlns:a16="http://schemas.microsoft.com/office/drawing/2014/main" val="2014446816"/>
                    </a:ext>
                  </a:extLst>
                </a:gridCol>
              </a:tblGrid>
              <a:tr h="370840">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r>
                        <a:rPr lang="en-GB" sz="2800" noProof="0"/>
                        <a:t>QS</a:t>
                      </a:r>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r>
                        <a:rPr lang="en-GB" sz="2800" noProof="0"/>
                        <a:t>THE</a:t>
                      </a:r>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r>
                        <a:rPr lang="en-GB" sz="2800" noProof="0"/>
                        <a:t>Shanghai</a:t>
                      </a:r>
                      <a:endParaRPr lang="en-GB" sz="2800" noProof="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1157091885"/>
                  </a:ext>
                </a:extLst>
              </a:tr>
              <a:tr h="370840">
                <a:tc>
                  <a:txBody>
                    <a:bodyPr/>
                    <a:lstStyle/>
                    <a:p>
                      <a:pPr algn="l"/>
                      <a:r>
                        <a:rPr lang="en-GB" sz="2800" noProof="0"/>
                        <a:t>2016</a:t>
                      </a:r>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r>
                        <a:rPr lang="en-GB" sz="2800" noProof="0"/>
                        <a:t>73</a:t>
                      </a:r>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r>
                        <a:rPr lang="en-GB" sz="2800" noProof="0"/>
                        <a:t>96</a:t>
                      </a:r>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r>
                        <a:rPr lang="en-GB" sz="2800" noProof="0"/>
                        <a:t>101–150</a:t>
                      </a:r>
                      <a:endParaRPr lang="en-GB" sz="2800" noProof="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3329462759"/>
                  </a:ext>
                </a:extLst>
              </a:tr>
              <a:tr h="370840">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3974134273"/>
                  </a:ext>
                </a:extLst>
              </a:tr>
              <a:tr h="370840">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3232005781"/>
                  </a:ext>
                </a:extLst>
              </a:tr>
              <a:tr h="370840">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2233968652"/>
                  </a:ext>
                </a:extLst>
              </a:tr>
              <a:tr h="370840">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3834494269"/>
                  </a:ext>
                </a:extLst>
              </a:tr>
              <a:tr h="370840">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3822680308"/>
                  </a:ext>
                </a:extLst>
              </a:tr>
              <a:tr h="370840">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endParaRPr lang="en-GB" sz="2800" noProof="0">
                        <a:latin typeface="Arial" panose="020B0604020202020204" pitchFamily="34" charset="0"/>
                        <a:cs typeface="Arial" panose="020B0604020202020204" pitchFamily="34" charset="0"/>
                      </a:endParaRPr>
                    </a:p>
                  </a:txBody>
                  <a:tcPr marL="180000" marR="180000" marT="108000" marB="108000"/>
                </a:tc>
                <a:tc>
                  <a:txBody>
                    <a:bodyPr/>
                    <a:lstStyle/>
                    <a:p>
                      <a:pPr algn="l"/>
                      <a:endParaRPr lang="en-GB" sz="2800" noProof="0" dirty="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607438526"/>
                  </a:ext>
                </a:extLst>
              </a:tr>
            </a:tbl>
          </a:graphicData>
        </a:graphic>
      </p:graphicFrame>
    </p:spTree>
    <p:extLst>
      <p:ext uri="{BB962C8B-B14F-4D97-AF65-F5344CB8AC3E}">
        <p14:creationId xmlns:p14="http://schemas.microsoft.com/office/powerpoint/2010/main" val="119300020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GB"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3497426675"/>
              </p:ext>
            </p:extLst>
          </p:nvPr>
        </p:nvGraphicFramePr>
        <p:xfrm>
          <a:off x="1800225" y="2339975"/>
          <a:ext cx="9359900" cy="6119813"/>
        </p:xfrm>
        <a:graphic>
          <a:graphicData uri="http://schemas.openxmlformats.org/drawingml/2006/chart">
            <c:chart xmlns:c="http://schemas.openxmlformats.org/drawingml/2006/chart" xmlns:r="http://schemas.openxmlformats.org/officeDocument/2006/relationships" r:id="rId3"/>
          </a:graphicData>
        </a:graphic>
      </p:graphicFrame>
      <p:sp>
        <p:nvSpPr>
          <p:cNvPr id="4" name="Rektangel 3">
            <a:extLst>
              <a:ext uri="{FF2B5EF4-FFF2-40B4-BE49-F238E27FC236}">
                <a16:creationId xmlns:a16="http://schemas.microsoft.com/office/drawing/2014/main" id="{BE81E6DB-D58D-D440-AB75-1E2CFC0EFC7F}"/>
              </a:ext>
            </a:extLst>
          </p:cNvPr>
          <p:cNvSpPr/>
          <p:nvPr/>
        </p:nvSpPr>
        <p:spPr>
          <a:xfrm>
            <a:off x="7523506" y="6688711"/>
            <a:ext cx="5042424" cy="2379452"/>
          </a:xfrm>
          <a:prstGeom prst="rect">
            <a:avLst/>
          </a:prstGeom>
          <a:solidFill>
            <a:srgbClr val="FFFF00"/>
          </a:solidFill>
        </p:spPr>
        <p:txBody>
          <a:bodyPr wrap="square" lIns="180000" tIns="180000" rIns="180000" bIns="180000">
            <a:spAutoFit/>
          </a:bodyPr>
          <a:lstStyle/>
          <a:p>
            <a:pPr algn="l">
              <a:spcBef>
                <a:spcPts val="600"/>
              </a:spcBef>
            </a:pPr>
            <a:r>
              <a:rPr lang="en-GB" sz="1800" dirty="0">
                <a:latin typeface="Arial" panose="020B0604020202020204" pitchFamily="34" charset="0"/>
                <a:cs typeface="Arial" panose="020B0604020202020204" pitchFamily="34" charset="0"/>
              </a:rPr>
              <a:t>For accessibility, the use of more than colour is required in order to distinguish the different diagram fields.</a:t>
            </a:r>
          </a:p>
          <a:p>
            <a:pPr algn="l">
              <a:spcBef>
                <a:spcPts val="600"/>
              </a:spcBef>
            </a:pPr>
            <a:r>
              <a:rPr lang="en-GB" sz="1800" dirty="0">
                <a:latin typeface="Arial" panose="020B0604020202020204" pitchFamily="34" charset="0"/>
                <a:cs typeface="Arial" panose="020B0604020202020204" pitchFamily="34" charset="0"/>
              </a:rPr>
              <a:t>Here, black and white bars have been complemented with outlines in the opposite colour to provide contrast. If there are several fields, patterns may need to be used.</a:t>
            </a:r>
          </a:p>
        </p:txBody>
      </p:sp>
    </p:spTree>
    <p:extLst>
      <p:ext uri="{BB962C8B-B14F-4D97-AF65-F5344CB8AC3E}">
        <p14:creationId xmlns:p14="http://schemas.microsoft.com/office/powerpoint/2010/main" val="19124073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GB"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1053446420"/>
              </p:ext>
            </p:extLst>
          </p:nvPr>
        </p:nvGraphicFramePr>
        <p:xfrm>
          <a:off x="1800225" y="2339975"/>
          <a:ext cx="9359900" cy="61198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618240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en-GB"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1736296239"/>
              </p:ext>
            </p:extLst>
          </p:nvPr>
        </p:nvGraphicFramePr>
        <p:xfrm>
          <a:off x="1800225" y="2339975"/>
          <a:ext cx="9359900" cy="6119813"/>
        </p:xfrm>
        <a:graphic>
          <a:graphicData uri="http://schemas.openxmlformats.org/drawingml/2006/chart">
            <c:chart xmlns:c="http://schemas.openxmlformats.org/drawingml/2006/chart" xmlns:r="http://schemas.openxmlformats.org/officeDocument/2006/relationships" r:id="rId3"/>
          </a:graphicData>
        </a:graphic>
      </p:graphicFrame>
      <p:sp>
        <p:nvSpPr>
          <p:cNvPr id="6" name="Rektangel 5">
            <a:extLst>
              <a:ext uri="{FF2B5EF4-FFF2-40B4-BE49-F238E27FC236}">
                <a16:creationId xmlns:a16="http://schemas.microsoft.com/office/drawing/2014/main" id="{33DC14AA-0BD6-A94E-BE6B-DE863D3A104C}"/>
              </a:ext>
            </a:extLst>
          </p:cNvPr>
          <p:cNvSpPr/>
          <p:nvPr/>
        </p:nvSpPr>
        <p:spPr>
          <a:xfrm>
            <a:off x="7853444" y="7413625"/>
            <a:ext cx="3351131" cy="917513"/>
          </a:xfrm>
          <a:prstGeom prst="rect">
            <a:avLst/>
          </a:prstGeom>
          <a:solidFill>
            <a:srgbClr val="FFFF00"/>
          </a:solidFill>
        </p:spPr>
        <p:txBody>
          <a:bodyPr wrap="square" lIns="180000" tIns="180000" rIns="180000" bIns="180000">
            <a:spAutoFit/>
          </a:bodyPr>
          <a:lstStyle/>
          <a:p>
            <a:pPr algn="l">
              <a:spcBef>
                <a:spcPts val="600"/>
              </a:spcBef>
            </a:pPr>
            <a:r>
              <a:rPr lang="en-GB" sz="1800" dirty="0">
                <a:latin typeface="Arial" panose="020B0604020202020204" pitchFamily="34" charset="0"/>
                <a:cs typeface="Arial" panose="020B0604020202020204" pitchFamily="34" charset="0"/>
              </a:rPr>
              <a:t>Put explanation texts outside the pie chart if they are long.</a:t>
            </a:r>
          </a:p>
        </p:txBody>
      </p:sp>
    </p:spTree>
    <p:extLst>
      <p:ext uri="{BB962C8B-B14F-4D97-AF65-F5344CB8AC3E}">
        <p14:creationId xmlns:p14="http://schemas.microsoft.com/office/powerpoint/2010/main" val="659510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CE13877-CE52-2046-869E-ABAC264871FD}"/>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10184500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p:txBody>
          <a:bodyPr/>
          <a:lstStyle/>
          <a:p>
            <a:r>
              <a:rPr lang="en-GB" dirty="0"/>
              <a:t>Check and adjust, continued</a:t>
            </a:r>
            <a:endParaRPr lang="en-GB" sz="4000" dirty="0"/>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p:txBody>
          <a:bodyPr>
            <a:noAutofit/>
          </a:bodyPr>
          <a:lstStyle/>
          <a:p>
            <a:pPr>
              <a:spcBef>
                <a:spcPts val="2400"/>
              </a:spcBef>
            </a:pPr>
            <a:r>
              <a:rPr lang="en-GB" dirty="0"/>
              <a:t>If you have entered new text boxes and other items, these often need to be adjusted to end up in the right reading order. Go through all pages and adjust them according to the instructions you receive in the check.</a:t>
            </a:r>
          </a:p>
          <a:p>
            <a:pPr>
              <a:spcBef>
                <a:spcPts val="2400"/>
              </a:spcBef>
            </a:pPr>
            <a:r>
              <a:rPr lang="en-GB" dirty="0"/>
              <a:t>Also enter the </a:t>
            </a:r>
            <a:r>
              <a:rPr lang="en-GB" i="1" dirty="0"/>
              <a:t>document title</a:t>
            </a:r>
            <a:r>
              <a:rPr lang="en-GB" dirty="0"/>
              <a:t> and </a:t>
            </a:r>
            <a:r>
              <a:rPr lang="en-GB" i="1" dirty="0"/>
              <a:t>author </a:t>
            </a:r>
            <a:r>
              <a:rPr lang="en-GB" dirty="0"/>
              <a:t>in the document info you find under </a:t>
            </a:r>
            <a:r>
              <a:rPr lang="en-GB" i="1" dirty="0"/>
              <a:t>Archive</a:t>
            </a:r>
            <a:r>
              <a:rPr lang="en-GB" dirty="0"/>
              <a:t> &gt; </a:t>
            </a:r>
            <a:r>
              <a:rPr lang="en-GB" i="1" dirty="0"/>
              <a:t>Properties </a:t>
            </a:r>
            <a:r>
              <a:rPr lang="en-GB" dirty="0"/>
              <a:t>(this may vary according to different versions of the program).</a:t>
            </a:r>
          </a:p>
          <a:p>
            <a:pPr>
              <a:spcBef>
                <a:spcPts val="2400"/>
              </a:spcBef>
            </a:pPr>
            <a:r>
              <a:rPr lang="en-GB" dirty="0"/>
              <a:t>Images without text must also have a title. A field for this is located at the top, outside the page itself. You may need to zoom out a little bit to see the field.</a:t>
            </a:r>
          </a:p>
        </p:txBody>
      </p:sp>
    </p:spTree>
    <p:extLst>
      <p:ext uri="{BB962C8B-B14F-4D97-AF65-F5344CB8AC3E}">
        <p14:creationId xmlns:p14="http://schemas.microsoft.com/office/powerpoint/2010/main" val="230170862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48F8E8-679F-1A4B-873A-7CEB8F6C6D05}"/>
              </a:ext>
            </a:extLst>
          </p:cNvPr>
          <p:cNvSpPr>
            <a:spLocks noGrp="1"/>
          </p:cNvSpPr>
          <p:nvPr>
            <p:ph type="title"/>
          </p:nvPr>
        </p:nvSpPr>
        <p:spPr/>
        <p:txBody>
          <a:bodyPr/>
          <a:lstStyle/>
          <a:p>
            <a:r>
              <a:rPr lang="en-GB" dirty="0"/>
              <a:t>In case of technical issues.</a:t>
            </a:r>
          </a:p>
        </p:txBody>
      </p:sp>
    </p:spTree>
    <p:extLst>
      <p:ext uri="{BB962C8B-B14F-4D97-AF65-F5344CB8AC3E}">
        <p14:creationId xmlns:p14="http://schemas.microsoft.com/office/powerpoint/2010/main" val="3849354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8C480088-A1A8-F040-A85E-40DB24CB4410}"/>
              </a:ext>
            </a:extLst>
          </p:cNvPr>
          <p:cNvSpPr>
            <a:spLocks noGrp="1"/>
          </p:cNvSpPr>
          <p:nvPr>
            <p:ph type="title"/>
          </p:nvPr>
        </p:nvSpPr>
        <p:spPr/>
        <p:txBody>
          <a:bodyPr/>
          <a:lstStyle/>
          <a:p>
            <a:endParaRPr lang="en-GB" dirty="0"/>
          </a:p>
        </p:txBody>
      </p:sp>
      <p:sp>
        <p:nvSpPr>
          <p:cNvPr id="9" name="Platshållare för text 8">
            <a:extLst>
              <a:ext uri="{FF2B5EF4-FFF2-40B4-BE49-F238E27FC236}">
                <a16:creationId xmlns:a16="http://schemas.microsoft.com/office/drawing/2014/main" id="{20865EE0-A52D-0B45-BAFA-E3280BC2B1D7}"/>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15877173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B1E2CE-6136-A04F-BB19-1C5F4049A14B}"/>
              </a:ext>
            </a:extLst>
          </p:cNvPr>
          <p:cNvSpPr>
            <a:spLocks noGrp="1"/>
          </p:cNvSpPr>
          <p:nvPr>
            <p:ph type="title"/>
          </p:nvPr>
        </p:nvSpPr>
        <p:spPr/>
        <p:txBody>
          <a:bodyPr/>
          <a:lstStyle/>
          <a:p>
            <a:endParaRPr lang="en-GB" dirty="0"/>
          </a:p>
        </p:txBody>
      </p:sp>
      <p:sp>
        <p:nvSpPr>
          <p:cNvPr id="3" name="Platshållare för text 2">
            <a:extLst>
              <a:ext uri="{FF2B5EF4-FFF2-40B4-BE49-F238E27FC236}">
                <a16:creationId xmlns:a16="http://schemas.microsoft.com/office/drawing/2014/main" id="{EC2B747E-5CF5-9A48-B60C-1D2CF0EF4EED}"/>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39771892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A74D3C9-2138-D344-B302-0296FDEE917E}"/>
              </a:ext>
            </a:extLst>
          </p:cNvPr>
          <p:cNvSpPr>
            <a:spLocks noGrp="1"/>
          </p:cNvSpPr>
          <p:nvPr>
            <p:ph type="title"/>
          </p:nvPr>
        </p:nvSpPr>
        <p:spPr>
          <a:xfrm>
            <a:off x="2096333" y="3545136"/>
            <a:ext cx="5850046" cy="923330"/>
          </a:xfrm>
        </p:spPr>
        <p:txBody>
          <a:bodyPr/>
          <a:lstStyle/>
          <a:p>
            <a:endParaRPr lang="sv-SE" dirty="0"/>
          </a:p>
        </p:txBody>
      </p:sp>
      <p:sp>
        <p:nvSpPr>
          <p:cNvPr id="5" name="Platshållare för text 4">
            <a:extLst>
              <a:ext uri="{FF2B5EF4-FFF2-40B4-BE49-F238E27FC236}">
                <a16:creationId xmlns:a16="http://schemas.microsoft.com/office/drawing/2014/main" id="{2487F82F-0EC4-1540-A303-3A5BC7A29D34}"/>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40479700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C993AAE-9D86-DE4A-B251-1F8CB4C43413}"/>
              </a:ext>
            </a:extLst>
          </p:cNvPr>
          <p:cNvSpPr>
            <a:spLocks noGrp="1"/>
          </p:cNvSpPr>
          <p:nvPr>
            <p:ph type="title"/>
          </p:nvPr>
        </p:nvSpPr>
        <p:spPr>
          <a:xfrm>
            <a:off x="5638800" y="6946927"/>
            <a:ext cx="6693462" cy="923330"/>
          </a:xfrm>
        </p:spPr>
        <p:txBody>
          <a:bodyPr/>
          <a:lstStyle/>
          <a:p>
            <a:endParaRPr lang="sv-SE" dirty="0"/>
          </a:p>
        </p:txBody>
      </p:sp>
      <p:sp>
        <p:nvSpPr>
          <p:cNvPr id="5" name="Platshållare för text 4">
            <a:extLst>
              <a:ext uri="{FF2B5EF4-FFF2-40B4-BE49-F238E27FC236}">
                <a16:creationId xmlns:a16="http://schemas.microsoft.com/office/drawing/2014/main" id="{57D2327A-63CC-3A40-82E1-CA8BE9DEFBA4}"/>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40480665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7F0E84E-F053-7F4D-9B01-EFE406F5ACF6}"/>
              </a:ext>
            </a:extLst>
          </p:cNvPr>
          <p:cNvSpPr>
            <a:spLocks noGrp="1"/>
          </p:cNvSpPr>
          <p:nvPr>
            <p:ph type="title"/>
          </p:nvPr>
        </p:nvSpPr>
        <p:spPr/>
        <p:txBody>
          <a:bodyPr/>
          <a:lstStyle/>
          <a:p>
            <a:endParaRPr lang="sv-SE" dirty="0"/>
          </a:p>
        </p:txBody>
      </p:sp>
      <p:sp>
        <p:nvSpPr>
          <p:cNvPr id="5" name="Platshållare för text 4">
            <a:extLst>
              <a:ext uri="{FF2B5EF4-FFF2-40B4-BE49-F238E27FC236}">
                <a16:creationId xmlns:a16="http://schemas.microsoft.com/office/drawing/2014/main" id="{E271F4F6-FB19-4346-88B9-CFE7D7896046}"/>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3527751251"/>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2.png"/></Relationships>
</file>

<file path=ppt/theme/theme1.xml><?xml version="1.0" encoding="utf-8"?>
<a:theme xmlns:a="http://schemas.openxmlformats.org/drawingml/2006/main" name="LTH template 4:3 Eng">
  <a:themeElements>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TH-template_4-3_Eng" id="{945005F4-B9B3-F248-BDB2-36A47A700A9B}" vid="{9ECC9398-F2E3-EB4C-9A4D-9D28C434433E}"/>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FD4AA867992F54BA38C77861E0D0F4E" ma:contentTypeVersion="6" ma:contentTypeDescription="Skapa ett nytt dokument." ma:contentTypeScope="" ma:versionID="a1b2c5b1a2f455fb0e66f5ae33b80bd5">
  <xsd:schema xmlns:xsd="http://www.w3.org/2001/XMLSchema" xmlns:xs="http://www.w3.org/2001/XMLSchema" xmlns:p="http://schemas.microsoft.com/office/2006/metadata/properties" xmlns:ns2="a26a4c7e-5b14-453c-abba-a425e4b1deca" targetNamespace="http://schemas.microsoft.com/office/2006/metadata/properties" ma:root="true" ma:fieldsID="daf64862651eb6daedd656596c23f60b" ns2:_="">
    <xsd:import namespace="a26a4c7e-5b14-453c-abba-a425e4b1de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a4c7e-5b14-453c-abba-a425e4b1d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5DBE4F-B947-47FD-9E1C-645872E1C6D1}">
  <ds:schemaRef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db30cc0a-67f4-449a-b133-b6150659e912"/>
    <ds:schemaRef ds:uri="http://purl.org/dc/terms/"/>
    <ds:schemaRef ds:uri="http://purl.org/dc/elements/1.1/"/>
  </ds:schemaRefs>
</ds:datastoreItem>
</file>

<file path=customXml/itemProps2.xml><?xml version="1.0" encoding="utf-8"?>
<ds:datastoreItem xmlns:ds="http://schemas.openxmlformats.org/officeDocument/2006/customXml" ds:itemID="{69EC96FE-76A8-4767-ACEA-2E031D2200B1}">
  <ds:schemaRefs>
    <ds:schemaRef ds:uri="http://schemas.microsoft.com/sharepoint/v3/contenttype/forms"/>
  </ds:schemaRefs>
</ds:datastoreItem>
</file>

<file path=customXml/itemProps3.xml><?xml version="1.0" encoding="utf-8"?>
<ds:datastoreItem xmlns:ds="http://schemas.openxmlformats.org/officeDocument/2006/customXml" ds:itemID="{F061E811-1C58-4C2E-A67C-AB866F2D38AA}"/>
</file>

<file path=docProps/app.xml><?xml version="1.0" encoding="utf-8"?>
<Properties xmlns="http://schemas.openxmlformats.org/officeDocument/2006/extended-properties" xmlns:vt="http://schemas.openxmlformats.org/officeDocument/2006/docPropsVTypes">
  <Template>PP_LTH-template_4-3_EN</Template>
  <TotalTime>29</TotalTime>
  <Words>559</Words>
  <Application>Microsoft Office PowerPoint</Application>
  <PresentationFormat>Anpassad</PresentationFormat>
  <Paragraphs>34</Paragraphs>
  <Slides>29</Slides>
  <Notes>12</Notes>
  <HiddenSlides>3</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29</vt:i4>
      </vt:variant>
    </vt:vector>
  </HeadingPairs>
  <TitlesOfParts>
    <vt:vector size="36" baseType="lpstr">
      <vt:lpstr>Arial</vt:lpstr>
      <vt:lpstr>Calibri</vt:lpstr>
      <vt:lpstr>Helvetica Light</vt:lpstr>
      <vt:lpstr>Helvetica Neue</vt:lpstr>
      <vt:lpstr>Systemtypsnitt normalt</vt:lpstr>
      <vt:lpstr>Times New Roman</vt:lpstr>
      <vt:lpstr>LTH template 4:3 Eng</vt:lpstr>
      <vt:lpstr>The student template in brief</vt:lpstr>
      <vt:lpstr>Check and adjust</vt:lpstr>
      <vt:lpstr>Check and adjust, continued</vt:lpstr>
      <vt:lpstr>In case of technical issues.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Message statement of maximum three to four lines here.</vt:lpstr>
      <vt:lpstr>Message statement of maximum two to three lines here.</vt:lpstr>
      <vt:lpstr>PowerPoint-presentation</vt:lpstr>
      <vt:lpstr>Writing tips and image examples</vt:lpstr>
      <vt:lpstr>PowerPoint-presentation</vt:lpstr>
      <vt:lpstr>PowerPoint-presentation</vt:lpstr>
      <vt:lpstr>PowerPoint-presentation</vt:lpstr>
      <vt:lpstr>PowerPoint-presentation</vt:lpstr>
      <vt:lpstr>PowerPoint-presentation</vt:lpstr>
      <vt:lpstr>PowerPoint-presentation</vt:lpstr>
      <vt:lpstr>Collage, environments and objects at LTH.</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student template in brief</dc:title>
  <dc:subject/>
  <dc:creator>Therese Hågerup</dc:creator>
  <cp:keywords/>
  <dc:description/>
  <cp:lastModifiedBy>Therese Hågerup</cp:lastModifiedBy>
  <cp:revision>7</cp:revision>
  <cp:lastPrinted>2016-11-03T13:33:13Z</cp:lastPrinted>
  <dcterms:created xsi:type="dcterms:W3CDTF">2021-11-08T16:04:57Z</dcterms:created>
  <dcterms:modified xsi:type="dcterms:W3CDTF">2021-11-17T12:50:17Z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0x0101008FD4AA867992F54BA38C77861E0D0F4E</vt:lpwstr>
  </property>
</Properties>
</file>