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charts/colors2.xml" ContentType="application/vnd.ms-office.chartcolorstyl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style1.xml" ContentType="application/vnd.ms-office.chart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olors1.xml" ContentType="application/vnd.ms-office.chartcolorstyle+xml"/>
  <Override PartName="/ppt/charts/chart1.xml" ContentType="application/vnd.openxmlformats-officedocument.drawingml.chart+xml"/>
  <Override PartName="/ppt/charts/chart2.xml" ContentType="application/vnd.openxmlformats-officedocument.drawingml.chart+xml"/>
  <Override PartName="/ppt/charts/style2.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578" r:id="rId2"/>
    <p:sldId id="586" r:id="rId3"/>
    <p:sldId id="580" r:id="rId4"/>
    <p:sldId id="561" r:id="rId5"/>
    <p:sldId id="570" r:id="rId6"/>
    <p:sldId id="581" r:id="rId7"/>
    <p:sldId id="582" r:id="rId8"/>
    <p:sldId id="583" r:id="rId9"/>
    <p:sldId id="584" r:id="rId10"/>
    <p:sldId id="585" r:id="rId11"/>
    <p:sldId id="566" r:id="rId12"/>
    <p:sldId id="567" r:id="rId13"/>
    <p:sldId id="576" r:id="rId14"/>
    <p:sldId id="488" r:id="rId15"/>
    <p:sldId id="568" r:id="rId16"/>
    <p:sldId id="569" r:id="rId17"/>
    <p:sldId id="526" r:id="rId18"/>
    <p:sldId id="575" r:id="rId19"/>
    <p:sldId id="571" r:id="rId20"/>
    <p:sldId id="573" r:id="rId21"/>
    <p:sldId id="419" r:id="rId22"/>
    <p:sldId id="579" r:id="rId23"/>
    <p:sldId id="572" r:id="rId24"/>
    <p:sldId id="574" r:id="rId25"/>
    <p:sldId id="563" r:id="rId26"/>
    <p:sldId id="554" r:id="rId27"/>
    <p:sldId id="564" r:id="rId28"/>
    <p:sldId id="565" r:id="rId29"/>
    <p:sldId id="438" r:id="rId30"/>
    <p:sldId id="577" r:id="rId31"/>
  </p:sldIdLst>
  <p:sldSz cx="17340263" cy="9753600"/>
  <p:notesSz cx="6794500" cy="9931400"/>
  <p:defaultTextStyle>
    <a:defPPr marL="0" marR="0" indent="0" algn="l" defTabSz="914354"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589"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176"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765"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354"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2941"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530"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119"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706"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rs Uhlin" initials="LU" lastIdx="1" clrIdx="0"/>
  <p:cmAuthor id="1" name="Clyde Lange" initials="CL"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D00"/>
    <a:srgbClr val="002000"/>
    <a:srgbClr val="004500"/>
    <a:srgbClr val="000000"/>
    <a:srgbClr val="500000"/>
    <a:srgbClr val="9C6114"/>
    <a:srgbClr val="ADCAB8"/>
    <a:srgbClr val="9C610B"/>
    <a:srgbClr val="9447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just forma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8025" autoAdjust="0"/>
    <p:restoredTop sz="96372" autoAdjust="0"/>
  </p:normalViewPr>
  <p:slideViewPr>
    <p:cSldViewPr snapToGrid="0">
      <p:cViewPr varScale="1">
        <p:scale>
          <a:sx n="71" d="100"/>
          <a:sy n="71" d="100"/>
        </p:scale>
        <p:origin x="66" y="678"/>
      </p:cViewPr>
      <p:guideLst>
        <p:guide orient="horz" pos="3072"/>
        <p:guide pos="546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6" d="100"/>
        <a:sy n="46" d="100"/>
      </p:scale>
      <p:origin x="0" y="816"/>
    </p:cViewPr>
  </p:sorterViewPr>
  <p:notesViewPr>
    <p:cSldViewPr snapToGrid="0">
      <p:cViewPr varScale="1">
        <p:scale>
          <a:sx n="157" d="100"/>
          <a:sy n="157" d="100"/>
        </p:scale>
        <p:origin x="3752" y="18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cat>
            <c:strRef>
              <c:f>Blad1!$A$2:$A$5</c:f>
              <c:strCache>
                <c:ptCount val="4"/>
                <c:pt idx="0">
                  <c:v>Kategori 1</c:v>
                </c:pt>
                <c:pt idx="1">
                  <c:v>Kategori 2</c:v>
                </c:pt>
                <c:pt idx="2">
                  <c:v>Kategori 3</c:v>
                </c:pt>
                <c:pt idx="3">
                  <c:v>Kategori 4</c:v>
                </c:pt>
              </c:strCache>
            </c:strRef>
          </c:cat>
          <c:val>
            <c:numRef>
              <c:f>Blad1!$B$2:$B$5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D5B-AB48-9431-8FAFF2166504}"/>
            </c:ext>
          </c:extLst>
        </c:ser>
        <c:ser>
          <c:idx val="1"/>
          <c:order val="1"/>
          <c:tx>
            <c:strRef>
              <c:f>Blad1!$C$1</c:f>
              <c:strCache>
                <c:ptCount val="1"/>
                <c:pt idx="0">
                  <c:v>Serie 2</c:v>
                </c:pt>
              </c:strCache>
            </c:strRef>
          </c:tx>
          <c:spPr>
            <a:solidFill>
              <a:srgbClr val="FFFFFF"/>
            </a:solidFill>
            <a:ln>
              <a:solidFill>
                <a:schemeClr val="tx1"/>
              </a:solidFill>
            </a:ln>
            <a:effectLst/>
          </c:spPr>
          <c:invertIfNegative val="0"/>
          <c:cat>
            <c:strRef>
              <c:f>Blad1!$A$2:$A$5</c:f>
              <c:strCache>
                <c:ptCount val="4"/>
                <c:pt idx="0">
                  <c:v>Kategori 1</c:v>
                </c:pt>
                <c:pt idx="1">
                  <c:v>Kategori 2</c:v>
                </c:pt>
                <c:pt idx="2">
                  <c:v>Kategori 3</c:v>
                </c:pt>
                <c:pt idx="3">
                  <c:v>Kategori 4</c:v>
                </c:pt>
              </c:strCache>
            </c:strRef>
          </c:cat>
          <c:val>
            <c:numRef>
              <c:f>Blad1!$C$2:$C$5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D5B-AB48-9431-8FAFF2166504}"/>
            </c:ext>
          </c:extLst>
        </c:ser>
        <c:ser>
          <c:idx val="2"/>
          <c:order val="2"/>
          <c:tx>
            <c:strRef>
              <c:f>Blad1!$D$1</c:f>
              <c:strCache>
                <c:ptCount val="1"/>
                <c:pt idx="0">
                  <c:v>Serie 3</c:v>
                </c:pt>
              </c:strCache>
            </c:strRef>
          </c:tx>
          <c:spPr>
            <a:solidFill>
              <a:schemeClr val="tx2"/>
            </a:solidFill>
            <a:ln w="12700">
              <a:solidFill>
                <a:schemeClr val="bg1"/>
              </a:solidFill>
            </a:ln>
            <a:effectLst/>
          </c:spPr>
          <c:invertIfNegative val="0"/>
          <c:cat>
            <c:strRef>
              <c:f>Blad1!$A$2:$A$5</c:f>
              <c:strCache>
                <c:ptCount val="4"/>
                <c:pt idx="0">
                  <c:v>Kategori 1</c:v>
                </c:pt>
                <c:pt idx="1">
                  <c:v>Kategori 2</c:v>
                </c:pt>
                <c:pt idx="2">
                  <c:v>Kategori 3</c:v>
                </c:pt>
                <c:pt idx="3">
                  <c:v>Kategori 4</c:v>
                </c:pt>
              </c:strCache>
            </c:strRef>
          </c:cat>
          <c:val>
            <c:numRef>
              <c:f>Blad1!$D$2:$D$5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D5B-AB48-9431-8FAFF2166504}"/>
            </c:ext>
          </c:extLst>
        </c:ser>
        <c:dLbls>
          <c:showLegendKey val="0"/>
          <c:showVal val="0"/>
          <c:showCatName val="0"/>
          <c:showSerName val="0"/>
          <c:showPercent val="0"/>
          <c:showBubbleSize val="0"/>
        </c:dLbls>
        <c:gapWidth val="219"/>
        <c:overlap val="-27"/>
        <c:axId val="457143472"/>
        <c:axId val="519169216"/>
      </c:barChart>
      <c:catAx>
        <c:axId val="457143472"/>
        <c:scaling>
          <c:orientation val="minMax"/>
        </c:scaling>
        <c:delete val="0"/>
        <c:axPos val="b"/>
        <c:numFmt formatCode="General" sourceLinked="1"/>
        <c:majorTickMark val="none"/>
        <c:minorTickMark val="none"/>
        <c:tickLblPos val="nextTo"/>
        <c:spPr>
          <a:noFill/>
          <a:ln w="12700" cap="flat" cmpd="sng" algn="ctr">
            <a:solidFill>
              <a:schemeClr val="tx2"/>
            </a:solidFill>
            <a:round/>
          </a:ln>
          <a:effectLst/>
        </c:spPr>
        <c:txPr>
          <a:bodyPr rot="-60000000" spcFirstLastPara="1" vertOverflow="ellipsis" vert="horz" wrap="square" anchor="ctr" anchorCtr="1"/>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crossAx val="519169216"/>
        <c:crosses val="autoZero"/>
        <c:auto val="1"/>
        <c:lblAlgn val="ctr"/>
        <c:lblOffset val="100"/>
        <c:noMultiLvlLbl val="0"/>
      </c:catAx>
      <c:valAx>
        <c:axId val="519169216"/>
        <c:scaling>
          <c:orientation val="minMax"/>
        </c:scaling>
        <c:delete val="0"/>
        <c:axPos val="l"/>
        <c:majorGridlines>
          <c:spPr>
            <a:ln w="12700"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crossAx val="4571434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rgbClr val="000000"/>
          </a:solidFill>
          <a:latin typeface="Arial" panose="020B0604020202020204" pitchFamily="34" charset="0"/>
          <a:cs typeface="Arial" panose="020B0604020202020204" pitchFamily="34" charset="0"/>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Serie 1</c:v>
                </c:pt>
              </c:strCache>
            </c:strRef>
          </c:tx>
          <c:spPr>
            <a:ln w="76200" cap="rnd">
              <a:solidFill>
                <a:schemeClr val="accent1"/>
              </a:solidFill>
              <a:round/>
            </a:ln>
            <a:effectLst/>
          </c:spPr>
          <c:marker>
            <c:symbol val="none"/>
          </c:marker>
          <c:cat>
            <c:strRef>
              <c:f>Blad1!$A$2:$A$5</c:f>
              <c:strCache>
                <c:ptCount val="4"/>
                <c:pt idx="0">
                  <c:v>Kategori 1</c:v>
                </c:pt>
                <c:pt idx="1">
                  <c:v>Kategori 2</c:v>
                </c:pt>
                <c:pt idx="2">
                  <c:v>Kategori 3</c:v>
                </c:pt>
                <c:pt idx="3">
                  <c:v>Kategori 4</c:v>
                </c:pt>
              </c:strCache>
            </c:strRef>
          </c:cat>
          <c:val>
            <c:numRef>
              <c:f>Blad1!$B$2:$B$5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1D5B-AB48-9431-8FAFF2166504}"/>
            </c:ext>
          </c:extLst>
        </c:ser>
        <c:ser>
          <c:idx val="1"/>
          <c:order val="1"/>
          <c:tx>
            <c:strRef>
              <c:f>Blad1!$C$1</c:f>
              <c:strCache>
                <c:ptCount val="1"/>
                <c:pt idx="0">
                  <c:v>Serie 2</c:v>
                </c:pt>
              </c:strCache>
            </c:strRef>
          </c:tx>
          <c:spPr>
            <a:ln w="76200" cap="rnd">
              <a:solidFill>
                <a:schemeClr val="tx2"/>
              </a:solidFill>
              <a:prstDash val="sysDash"/>
              <a:round/>
            </a:ln>
            <a:effectLst/>
          </c:spPr>
          <c:marker>
            <c:symbol val="none"/>
          </c:marker>
          <c:cat>
            <c:strRef>
              <c:f>Blad1!$A$2:$A$5</c:f>
              <c:strCache>
                <c:ptCount val="4"/>
                <c:pt idx="0">
                  <c:v>Kategori 1</c:v>
                </c:pt>
                <c:pt idx="1">
                  <c:v>Kategori 2</c:v>
                </c:pt>
                <c:pt idx="2">
                  <c:v>Kategori 3</c:v>
                </c:pt>
                <c:pt idx="3">
                  <c:v>Kategori 4</c:v>
                </c:pt>
              </c:strCache>
            </c:strRef>
          </c:cat>
          <c:val>
            <c:numRef>
              <c:f>Blad1!$C$2:$C$5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1D5B-AB48-9431-8FAFF2166504}"/>
            </c:ext>
          </c:extLst>
        </c:ser>
        <c:ser>
          <c:idx val="2"/>
          <c:order val="2"/>
          <c:tx>
            <c:strRef>
              <c:f>Blad1!$D$1</c:f>
              <c:strCache>
                <c:ptCount val="1"/>
                <c:pt idx="0">
                  <c:v>Serie 3</c:v>
                </c:pt>
              </c:strCache>
            </c:strRef>
          </c:tx>
          <c:spPr>
            <a:ln w="76200" cap="rnd">
              <a:solidFill>
                <a:schemeClr val="tx2"/>
              </a:solidFill>
              <a:prstDash val="sysDot"/>
              <a:round/>
            </a:ln>
            <a:effectLst/>
          </c:spPr>
          <c:marker>
            <c:symbol val="none"/>
          </c:marker>
          <c:cat>
            <c:strRef>
              <c:f>Blad1!$A$2:$A$5</c:f>
              <c:strCache>
                <c:ptCount val="4"/>
                <c:pt idx="0">
                  <c:v>Kategori 1</c:v>
                </c:pt>
                <c:pt idx="1">
                  <c:v>Kategori 2</c:v>
                </c:pt>
                <c:pt idx="2">
                  <c:v>Kategori 3</c:v>
                </c:pt>
                <c:pt idx="3">
                  <c:v>Kategori 4</c:v>
                </c:pt>
              </c:strCache>
            </c:strRef>
          </c:cat>
          <c:val>
            <c:numRef>
              <c:f>Blad1!$D$2:$D$5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1D5B-AB48-9431-8FAFF2166504}"/>
            </c:ext>
          </c:extLst>
        </c:ser>
        <c:dLbls>
          <c:showLegendKey val="0"/>
          <c:showVal val="0"/>
          <c:showCatName val="0"/>
          <c:showSerName val="0"/>
          <c:showPercent val="0"/>
          <c:showBubbleSize val="0"/>
        </c:dLbls>
        <c:smooth val="0"/>
        <c:axId val="457143472"/>
        <c:axId val="519169216"/>
      </c:lineChart>
      <c:catAx>
        <c:axId val="457143472"/>
        <c:scaling>
          <c:orientation val="minMax"/>
        </c:scaling>
        <c:delete val="0"/>
        <c:axPos val="b"/>
        <c:numFmt formatCode="General" sourceLinked="1"/>
        <c:majorTickMark val="none"/>
        <c:minorTickMark val="none"/>
        <c:tickLblPos val="nextTo"/>
        <c:spPr>
          <a:noFill/>
          <a:ln w="12700" cap="flat" cmpd="sng" algn="ctr">
            <a:solidFill>
              <a:schemeClr val="tx2"/>
            </a:solidFill>
            <a:round/>
          </a:ln>
          <a:effectLst/>
        </c:spPr>
        <c:txPr>
          <a:bodyPr rot="-60000000" spcFirstLastPara="1" vertOverflow="ellipsis" vert="horz" wrap="square" anchor="ctr" anchorCtr="1"/>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crossAx val="519169216"/>
        <c:crosses val="autoZero"/>
        <c:auto val="1"/>
        <c:lblAlgn val="ctr"/>
        <c:lblOffset val="100"/>
        <c:noMultiLvlLbl val="0"/>
      </c:catAx>
      <c:valAx>
        <c:axId val="519169216"/>
        <c:scaling>
          <c:orientation val="minMax"/>
        </c:scaling>
        <c:delete val="0"/>
        <c:axPos val="l"/>
        <c:majorGridlines>
          <c:spPr>
            <a:ln w="12700"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crossAx val="4571434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rgbClr val="000000"/>
          </a:solidFill>
          <a:latin typeface="Arial" panose="020B0604020202020204" pitchFamily="34" charset="0"/>
          <a:cs typeface="Arial" panose="020B0604020202020204" pitchFamily="34" charset="0"/>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45004754324295"/>
          <c:y val="4.5898134469141462E-2"/>
          <c:w val="0.59788427226786611"/>
          <c:h val="0.91442941148691959"/>
        </c:manualLayout>
      </c:layout>
      <c:doughnutChart>
        <c:varyColors val="1"/>
        <c:ser>
          <c:idx val="0"/>
          <c:order val="0"/>
          <c:tx>
            <c:strRef>
              <c:f>Blad1!$B$1</c:f>
              <c:strCache>
                <c:ptCount val="1"/>
                <c:pt idx="0">
                  <c:v>Försäljning</c:v>
                </c:pt>
              </c:strCache>
            </c:strRef>
          </c:tx>
          <c:spPr>
            <a:ln w="76200"/>
          </c:spPr>
          <c:dPt>
            <c:idx val="0"/>
            <c:bubble3D val="0"/>
            <c:spPr>
              <a:solidFill>
                <a:schemeClr val="accent1"/>
              </a:solidFill>
              <a:ln w="12700">
                <a:solidFill>
                  <a:schemeClr val="tx2"/>
                </a:solidFill>
              </a:ln>
              <a:effectLst/>
            </c:spPr>
            <c:extLst>
              <c:ext xmlns:c16="http://schemas.microsoft.com/office/drawing/2014/chart" uri="{C3380CC4-5D6E-409C-BE32-E72D297353CC}">
                <c16:uniqueId val="{00000001-71DD-0E41-B39E-D998D8BAEADF}"/>
              </c:ext>
            </c:extLst>
          </c:dPt>
          <c:dPt>
            <c:idx val="1"/>
            <c:bubble3D val="0"/>
            <c:spPr>
              <a:solidFill>
                <a:schemeClr val="accent2"/>
              </a:solidFill>
              <a:ln w="12700">
                <a:solidFill>
                  <a:schemeClr val="tx2"/>
                </a:solidFill>
              </a:ln>
              <a:effectLst/>
            </c:spPr>
            <c:extLst>
              <c:ext xmlns:c16="http://schemas.microsoft.com/office/drawing/2014/chart" uri="{C3380CC4-5D6E-409C-BE32-E72D297353CC}">
                <c16:uniqueId val="{00000003-71DD-0E41-B39E-D998D8BAEADF}"/>
              </c:ext>
            </c:extLst>
          </c:dPt>
          <c:dPt>
            <c:idx val="2"/>
            <c:bubble3D val="0"/>
            <c:spPr>
              <a:solidFill>
                <a:schemeClr val="accent3"/>
              </a:solidFill>
              <a:ln w="12700">
                <a:solidFill>
                  <a:schemeClr val="tx2"/>
                </a:solidFill>
              </a:ln>
              <a:effectLst/>
            </c:spPr>
            <c:extLst>
              <c:ext xmlns:c16="http://schemas.microsoft.com/office/drawing/2014/chart" uri="{C3380CC4-5D6E-409C-BE32-E72D297353CC}">
                <c16:uniqueId val="{00000005-71DD-0E41-B39E-D998D8BAEADF}"/>
              </c:ext>
            </c:extLst>
          </c:dPt>
          <c:dPt>
            <c:idx val="3"/>
            <c:bubble3D val="0"/>
            <c:spPr>
              <a:solidFill>
                <a:schemeClr val="accent4"/>
              </a:solidFill>
              <a:ln w="12700">
                <a:solidFill>
                  <a:schemeClr val="tx2"/>
                </a:solidFill>
              </a:ln>
              <a:effectLst/>
            </c:spPr>
            <c:extLst>
              <c:ext xmlns:c16="http://schemas.microsoft.com/office/drawing/2014/chart" uri="{C3380CC4-5D6E-409C-BE32-E72D297353CC}">
                <c16:uniqueId val="{00000007-71DD-0E41-B39E-D998D8BAEADF}"/>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DD-0E41-B39E-D998D8BAEAD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Blad1!$A$2:$A$5</c:f>
              <c:numCache>
                <c:formatCode>General</c:formatCode>
                <c:ptCount val="4"/>
                <c:pt idx="0">
                  <c:v>2016</c:v>
                </c:pt>
                <c:pt idx="1">
                  <c:v>2015</c:v>
                </c:pt>
                <c:pt idx="2">
                  <c:v>2014</c:v>
                </c:pt>
                <c:pt idx="3">
                  <c:v>2013</c:v>
                </c:pt>
              </c:numCache>
            </c:numRef>
          </c:cat>
          <c:val>
            <c:numRef>
              <c:f>Blad1!$B$2:$B$5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1D5B-AB48-9431-8FAFF216650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rgbClr val="000000"/>
          </a:solidFill>
          <a:latin typeface="Arial" panose="020B0604020202020204" pitchFamily="34" charset="0"/>
          <a:cs typeface="Arial" panose="020B0604020202020204" pitchFamily="34" charset="0"/>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8100" y="0"/>
            <a:ext cx="2944813" cy="498475"/>
          </a:xfrm>
          <a:prstGeom prst="rect">
            <a:avLst/>
          </a:prstGeom>
        </p:spPr>
        <p:txBody>
          <a:bodyPr vert="horz" lIns="91440" tIns="45720" rIns="91440" bIns="45720" rtlCol="0"/>
          <a:lstStyle>
            <a:lvl1pPr algn="r">
              <a:defRPr sz="1200"/>
            </a:lvl1pPr>
          </a:lstStyle>
          <a:p>
            <a:fld id="{D93B15A9-6F7D-3748-A027-691BC6DC8A02}" type="datetimeFigureOut">
              <a:rPr lang="sv-SE" smtClean="0"/>
              <a:t>2021-11-17</a:t>
            </a:fld>
            <a:endParaRPr lang="sv-SE"/>
          </a:p>
        </p:txBody>
      </p:sp>
      <p:sp>
        <p:nvSpPr>
          <p:cNvPr id="4" name="Platshållare för sidfot 3"/>
          <p:cNvSpPr>
            <a:spLocks noGrp="1"/>
          </p:cNvSpPr>
          <p:nvPr>
            <p:ph type="ftr" sz="quarter" idx="2"/>
          </p:nvPr>
        </p:nvSpPr>
        <p:spPr>
          <a:xfrm>
            <a:off x="0" y="9432925"/>
            <a:ext cx="2944813" cy="49847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8100" y="9432925"/>
            <a:ext cx="2944813" cy="498475"/>
          </a:xfrm>
          <a:prstGeom prst="rect">
            <a:avLst/>
          </a:prstGeom>
        </p:spPr>
        <p:txBody>
          <a:bodyPr vert="horz" lIns="91440" tIns="45720" rIns="91440" bIns="45720" rtlCol="0" anchor="b"/>
          <a:lstStyle>
            <a:lvl1pPr algn="r">
              <a:defRPr sz="1200"/>
            </a:lvl1pPr>
          </a:lstStyle>
          <a:p>
            <a:fld id="{122E2AE9-0867-CB43-9706-0B6BAA45B3ED}" type="slidenum">
              <a:rPr lang="sv-SE" smtClean="0"/>
              <a:t>‹#›</a:t>
            </a:fld>
            <a:endParaRPr lang="sv-SE"/>
          </a:p>
        </p:txBody>
      </p:sp>
    </p:spTree>
    <p:extLst>
      <p:ext uri="{BB962C8B-B14F-4D97-AF65-F5344CB8AC3E}">
        <p14:creationId xmlns:p14="http://schemas.microsoft.com/office/powerpoint/2010/main" val="1650634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87313" y="744538"/>
            <a:ext cx="6619875" cy="3724275"/>
          </a:xfrm>
          <a:prstGeom prst="rect">
            <a:avLst/>
          </a:prstGeom>
        </p:spPr>
        <p:txBody>
          <a:bodyPr/>
          <a:lstStyle/>
          <a:p>
            <a:endParaRPr/>
          </a:p>
        </p:txBody>
      </p:sp>
      <p:sp>
        <p:nvSpPr>
          <p:cNvPr id="117" name="Shape 117"/>
          <p:cNvSpPr>
            <a:spLocks noGrp="1"/>
          </p:cNvSpPr>
          <p:nvPr>
            <p:ph type="body" sz="quarter" idx="1"/>
          </p:nvPr>
        </p:nvSpPr>
        <p:spPr>
          <a:xfrm>
            <a:off x="905934" y="4717415"/>
            <a:ext cx="4982633" cy="4469130"/>
          </a:xfrm>
          <a:prstGeom prst="rect">
            <a:avLst/>
          </a:prstGeom>
        </p:spPr>
        <p:txBody>
          <a:bodyPr/>
          <a:lstStyle/>
          <a:p>
            <a:endParaRPr/>
          </a:p>
        </p:txBody>
      </p:sp>
    </p:spTree>
    <p:extLst>
      <p:ext uri="{BB962C8B-B14F-4D97-AF65-F5344CB8AC3E}">
        <p14:creationId xmlns:p14="http://schemas.microsoft.com/office/powerpoint/2010/main" val="2721252402"/>
      </p:ext>
    </p:extLst>
  </p:cSld>
  <p:clrMap bg1="lt1" tx1="dk1" bg2="lt2" tx2="dk2" accent1="accent1" accent2="accent2" accent3="accent3" accent4="accent4" accent5="accent5" accent6="accent6" hlink="hlink" folHlink="folHlink"/>
  <p:notesStyle>
    <a:lvl1pPr defTabSz="457176" latinLnBrk="0">
      <a:lnSpc>
        <a:spcPct val="117999"/>
      </a:lnSpc>
      <a:defRPr sz="2100">
        <a:latin typeface="Helvetica Neue"/>
        <a:ea typeface="Helvetica Neue"/>
        <a:cs typeface="Helvetica Neue"/>
        <a:sym typeface="Helvetica Neue"/>
      </a:defRPr>
    </a:lvl1pPr>
    <a:lvl2pPr indent="228589" defTabSz="457176" latinLnBrk="0">
      <a:lnSpc>
        <a:spcPct val="117999"/>
      </a:lnSpc>
      <a:defRPr sz="2100">
        <a:latin typeface="Helvetica Neue"/>
        <a:ea typeface="Helvetica Neue"/>
        <a:cs typeface="Helvetica Neue"/>
        <a:sym typeface="Helvetica Neue"/>
      </a:defRPr>
    </a:lvl2pPr>
    <a:lvl3pPr indent="457176" defTabSz="457176" latinLnBrk="0">
      <a:lnSpc>
        <a:spcPct val="117999"/>
      </a:lnSpc>
      <a:defRPr sz="2100">
        <a:latin typeface="Helvetica Neue"/>
        <a:ea typeface="Helvetica Neue"/>
        <a:cs typeface="Helvetica Neue"/>
        <a:sym typeface="Helvetica Neue"/>
      </a:defRPr>
    </a:lvl3pPr>
    <a:lvl4pPr indent="685765" defTabSz="457176" latinLnBrk="0">
      <a:lnSpc>
        <a:spcPct val="117999"/>
      </a:lnSpc>
      <a:defRPr sz="2100">
        <a:latin typeface="Helvetica Neue"/>
        <a:ea typeface="Helvetica Neue"/>
        <a:cs typeface="Helvetica Neue"/>
        <a:sym typeface="Helvetica Neue"/>
      </a:defRPr>
    </a:lvl4pPr>
    <a:lvl5pPr indent="914354" defTabSz="457176" latinLnBrk="0">
      <a:lnSpc>
        <a:spcPct val="117999"/>
      </a:lnSpc>
      <a:defRPr sz="2100">
        <a:latin typeface="Helvetica Neue"/>
        <a:ea typeface="Helvetica Neue"/>
        <a:cs typeface="Helvetica Neue"/>
        <a:sym typeface="Helvetica Neue"/>
      </a:defRPr>
    </a:lvl5pPr>
    <a:lvl6pPr indent="1142941" defTabSz="457176" latinLnBrk="0">
      <a:lnSpc>
        <a:spcPct val="117999"/>
      </a:lnSpc>
      <a:defRPr sz="2100">
        <a:latin typeface="Helvetica Neue"/>
        <a:ea typeface="Helvetica Neue"/>
        <a:cs typeface="Helvetica Neue"/>
        <a:sym typeface="Helvetica Neue"/>
      </a:defRPr>
    </a:lvl6pPr>
    <a:lvl7pPr indent="1371530" defTabSz="457176" latinLnBrk="0">
      <a:lnSpc>
        <a:spcPct val="117999"/>
      </a:lnSpc>
      <a:defRPr sz="2100">
        <a:latin typeface="Helvetica Neue"/>
        <a:ea typeface="Helvetica Neue"/>
        <a:cs typeface="Helvetica Neue"/>
        <a:sym typeface="Helvetica Neue"/>
      </a:defRPr>
    </a:lvl7pPr>
    <a:lvl8pPr indent="1600119" defTabSz="457176" latinLnBrk="0">
      <a:lnSpc>
        <a:spcPct val="117999"/>
      </a:lnSpc>
      <a:defRPr sz="2100">
        <a:latin typeface="Helvetica Neue"/>
        <a:ea typeface="Helvetica Neue"/>
        <a:cs typeface="Helvetica Neue"/>
        <a:sym typeface="Helvetica Neue"/>
      </a:defRPr>
    </a:lvl8pPr>
    <a:lvl9pPr indent="1828706" defTabSz="457176" latinLnBrk="0">
      <a:lnSpc>
        <a:spcPct val="117999"/>
      </a:lnSpc>
      <a:defRPr sz="2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endParaRPr lang="sv-SE" dirty="0"/>
          </a:p>
        </p:txBody>
      </p:sp>
    </p:spTree>
    <p:extLst>
      <p:ext uri="{BB962C8B-B14F-4D97-AF65-F5344CB8AC3E}">
        <p14:creationId xmlns:p14="http://schemas.microsoft.com/office/powerpoint/2010/main" val="1506429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99575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556991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029878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3367080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908201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4027318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älkomstbild">
    <p:spTree>
      <p:nvGrpSpPr>
        <p:cNvPr id="1" name=""/>
        <p:cNvGrpSpPr/>
        <p:nvPr/>
      </p:nvGrpSpPr>
      <p:grpSpPr>
        <a:xfrm>
          <a:off x="0" y="0"/>
          <a:ext cx="0" cy="0"/>
          <a:chOff x="0" y="0"/>
          <a:chExt cx="0" cy="0"/>
        </a:xfrm>
      </p:grpSpPr>
      <p:pic>
        <p:nvPicPr>
          <p:cNvPr id="5" name="Bildobjekt 4" descr="Student på LTH campus. foto.">
            <a:extLst>
              <a:ext uri="{FF2B5EF4-FFF2-40B4-BE49-F238E27FC236}">
                <a16:creationId xmlns:a16="http://schemas.microsoft.com/office/drawing/2014/main" id="{F4A718D1-F6EB-400E-A870-D51460BD2F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 t="11204" r="55" b="5554"/>
          <a:stretch/>
        </p:blipFill>
        <p:spPr>
          <a:xfrm>
            <a:off x="296854" y="285751"/>
            <a:ext cx="16751300" cy="9182100"/>
          </a:xfrm>
          <a:prstGeom prst="rect">
            <a:avLst/>
          </a:prstGeom>
        </p:spPr>
      </p:pic>
      <p:sp>
        <p:nvSpPr>
          <p:cNvPr id="2" name="Rubrik 1">
            <a:extLst>
              <a:ext uri="{FF2B5EF4-FFF2-40B4-BE49-F238E27FC236}">
                <a16:creationId xmlns:a16="http://schemas.microsoft.com/office/drawing/2014/main" id="{117C68B5-BEAD-D14D-9D70-3EA0B7D86543}"/>
              </a:ext>
            </a:extLst>
          </p:cNvPr>
          <p:cNvSpPr>
            <a:spLocks noGrp="1"/>
          </p:cNvSpPr>
          <p:nvPr>
            <p:ph type="title" hasCustomPrompt="1"/>
          </p:nvPr>
        </p:nvSpPr>
        <p:spPr>
          <a:xfrm>
            <a:off x="292109" y="-655252"/>
            <a:ext cx="12480381" cy="430887"/>
          </a:xfrm>
        </p:spPr>
        <p:txBody>
          <a:bodyPr lIns="0" tIns="0" rIns="0" bIns="0">
            <a:spAutoFit/>
          </a:bodyPr>
          <a:lstStyle>
            <a:lvl1pPr>
              <a:defRPr sz="2800"/>
            </a:lvl1pPr>
          </a:lstStyle>
          <a:p>
            <a:r>
              <a:rPr lang="sv-SE" dirty="0"/>
              <a:t>Lägg till rubrik</a:t>
            </a:r>
            <a:endParaRPr lang="en-GB" dirty="0"/>
          </a:p>
        </p:txBody>
      </p:sp>
      <p:pic>
        <p:nvPicPr>
          <p:cNvPr id="4" name="Bildobjekt 3" descr="LTH:s logotyp.">
            <a:extLst>
              <a:ext uri="{FF2B5EF4-FFF2-40B4-BE49-F238E27FC236}">
                <a16:creationId xmlns:a16="http://schemas.microsoft.com/office/drawing/2014/main" id="{D0B8C0B0-F763-8F4D-8DE4-9CEDDE26D81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9445" y="417261"/>
            <a:ext cx="2928887" cy="1592292"/>
          </a:xfrm>
          <a:prstGeom prst="rect">
            <a:avLst/>
          </a:prstGeom>
        </p:spPr>
      </p:pic>
      <p:sp>
        <p:nvSpPr>
          <p:cNvPr id="6" name="Rektangel 5">
            <a:extLst>
              <a:ext uri="{FF2B5EF4-FFF2-40B4-BE49-F238E27FC236}">
                <a16:creationId xmlns:a16="http://schemas.microsoft.com/office/drawing/2014/main" id="{B3268D9A-7318-4325-9369-7CBF8AB8A152}"/>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1225187986"/>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sida ljus bild">
    <p:spTree>
      <p:nvGrpSpPr>
        <p:cNvPr id="1" name=""/>
        <p:cNvGrpSpPr/>
        <p:nvPr/>
      </p:nvGrpSpPr>
      <p:grpSpPr>
        <a:xfrm>
          <a:off x="0" y="0"/>
          <a:ext cx="0" cy="0"/>
          <a:chOff x="0" y="0"/>
          <a:chExt cx="0" cy="0"/>
        </a:xfrm>
      </p:grpSpPr>
      <p:sp>
        <p:nvSpPr>
          <p:cNvPr id="4" name="Platshållare för bild 3"/>
          <p:cNvSpPr>
            <a:spLocks noGrp="1"/>
          </p:cNvSpPr>
          <p:nvPr>
            <p:ph type="pic" sz="quarter" idx="11" hasCustomPrompt="1"/>
          </p:nvPr>
        </p:nvSpPr>
        <p:spPr>
          <a:xfrm>
            <a:off x="292100" y="285751"/>
            <a:ext cx="16749697" cy="9182100"/>
          </a:xfrm>
          <a:solidFill>
            <a:schemeClr val="accent5"/>
          </a:solidFill>
        </p:spPr>
        <p:txBody>
          <a:bodyPr vert="horz"/>
          <a:lstStyle>
            <a:lvl1pPr marL="252000" marR="0" indent="-252000" algn="l" defTabSz="584170" rtl="0" eaLnBrk="1" fontAlgn="auto" latinLnBrk="0" hangingPunct="1">
              <a:lnSpc>
                <a:spcPct val="100000"/>
              </a:lnSpc>
              <a:spcBef>
                <a:spcPts val="1200"/>
              </a:spcBef>
              <a:spcAft>
                <a:spcPts val="0"/>
              </a:spcAft>
              <a:buClrTx/>
              <a:buSzPct val="75000"/>
              <a:buFontTx/>
              <a:buChar char="•"/>
              <a:tabLst/>
              <a:defRPr/>
            </a:lvl1pPr>
          </a:lstStyle>
          <a:p>
            <a:r>
              <a:rPr lang="sv-SE" dirty="0"/>
              <a:t>Lägg till bakgrundsbild genom att dra en bild hit.</a:t>
            </a:r>
          </a:p>
        </p:txBody>
      </p:sp>
      <p:sp>
        <p:nvSpPr>
          <p:cNvPr id="5" name="Rubrik 4"/>
          <p:cNvSpPr>
            <a:spLocks noGrp="1"/>
          </p:cNvSpPr>
          <p:nvPr>
            <p:ph type="title" hasCustomPrompt="1"/>
          </p:nvPr>
        </p:nvSpPr>
        <p:spPr>
          <a:xfrm>
            <a:off x="1694452" y="1310626"/>
            <a:ext cx="13954026" cy="1015663"/>
          </a:xfrm>
          <a:effectLst/>
        </p:spPr>
        <p:txBody>
          <a:bodyPr vert="horz" lIns="0" tIns="0" rIns="0" bIns="0" anchor="t" anchorCtr="0">
            <a:spAutoFit/>
          </a:bodyPr>
          <a:lstStyle>
            <a:lvl1pPr algn="l">
              <a:lnSpc>
                <a:spcPct val="100000"/>
              </a:lnSpc>
              <a:defRPr sz="6600" cap="none" baseline="0">
                <a:solidFill>
                  <a:schemeClr val="tx2"/>
                </a:solidFill>
              </a:defRPr>
            </a:lvl1pPr>
          </a:lstStyle>
          <a:p>
            <a:r>
              <a:rPr lang="sv-SE" dirty="0"/>
              <a:t>Avsnittsrubrik på ljus bild</a:t>
            </a:r>
          </a:p>
        </p:txBody>
      </p:sp>
    </p:spTree>
    <p:extLst>
      <p:ext uri="{BB962C8B-B14F-4D97-AF65-F5344CB8AC3E}">
        <p14:creationId xmlns:p14="http://schemas.microsoft.com/office/powerpoint/2010/main" val="235516018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text,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28471B7-3CBD-774F-BCEC-13116B852C04}"/>
              </a:ext>
              <a:ext uri="{C183D7F6-B498-43B3-948B-1728B52AA6E4}">
                <adec:decorative xmlns:adec="http://schemas.microsoft.com/office/drawing/2017/decorative" val="1"/>
              </a:ext>
            </a:extLst>
          </p:cNvPr>
          <p:cNvSpPr/>
          <p:nvPr userDrawn="1"/>
        </p:nvSpPr>
        <p:spPr>
          <a:xfrm>
            <a:off x="292100" y="285751"/>
            <a:ext cx="16751812" cy="9182100"/>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11"/>
          <p:cNvSpPr>
            <a:spLocks noGrp="1"/>
          </p:cNvSpPr>
          <p:nvPr>
            <p:ph type="title" hasCustomPrompt="1"/>
          </p:nvPr>
        </p:nvSpPr>
        <p:spPr>
          <a:xfrm>
            <a:off x="1922434" y="1080000"/>
            <a:ext cx="8910666" cy="2286000"/>
          </a:xfrm>
          <a:prstGeom prst="rect">
            <a:avLst/>
          </a:prstGeom>
        </p:spPr>
        <p:txBody>
          <a:bodyPr bIns="288000" anchor="b">
            <a:noAutofit/>
          </a:bodyPr>
          <a:lstStyle>
            <a:lvl1pPr algn="l">
              <a:defRPr sz="6600" b="0" i="0" baseline="0">
                <a:solidFill>
                  <a:schemeClr val="tx2"/>
                </a:solidFill>
                <a:latin typeface="Times New Roman"/>
                <a:cs typeface="Times New Roman"/>
              </a:defRPr>
            </a:lvl1pPr>
          </a:lstStyle>
          <a:p>
            <a:r>
              <a:rPr lang="sv-SE" dirty="0"/>
              <a:t>Rubrik på max två rader</a:t>
            </a:r>
          </a:p>
        </p:txBody>
      </p:sp>
      <p:sp>
        <p:nvSpPr>
          <p:cNvPr id="12" name="Shape 12"/>
          <p:cNvSpPr>
            <a:spLocks noGrp="1"/>
          </p:cNvSpPr>
          <p:nvPr>
            <p:ph type="body" sz="quarter" idx="1" hasCustomPrompt="1"/>
          </p:nvPr>
        </p:nvSpPr>
        <p:spPr>
          <a:xfrm>
            <a:off x="1922434" y="3380925"/>
            <a:ext cx="8910666" cy="5835600"/>
          </a:xfrm>
          <a:prstGeom prst="rect">
            <a:avLst/>
          </a:prstGeom>
        </p:spPr>
        <p:txBody>
          <a:bodyPr anchor="t">
            <a:noAutofit/>
          </a:bodyPr>
          <a:lstStyle>
            <a:lvl1pPr marL="288000" marR="0" indent="-288000" algn="l" defTabSz="584170" rtl="0" eaLnBrk="1" fontAlgn="auto" latinLnBrk="0" hangingPunct="1">
              <a:lnSpc>
                <a:spcPct val="110000"/>
              </a:lnSpc>
              <a:spcBef>
                <a:spcPts val="1200"/>
              </a:spcBef>
              <a:spcAft>
                <a:spcPts val="0"/>
              </a:spcAft>
              <a:buClr>
                <a:schemeClr val="accent1"/>
              </a:buClr>
              <a:buSzTx/>
              <a:buFont typeface="Arial"/>
              <a:buChar char="•"/>
              <a:tabLst/>
              <a:defRPr sz="3000" b="0" i="0" baseline="0">
                <a:latin typeface="Arial"/>
                <a:cs typeface="Arial"/>
              </a:defRPr>
            </a:lvl1pPr>
            <a:lvl2pPr marL="72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2pPr>
            <a:lvl3pPr marL="108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3pPr>
            <a:lvl4pPr marL="144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4pPr>
            <a:lvl5pPr marL="180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5pPr>
            <a:lvl6pPr marL="2160000" marR="0" indent="-324000" algn="l" defTabSz="584170" rtl="0" eaLnBrk="1" fontAlgn="auto" latinLnBrk="0" hangingPunct="1">
              <a:lnSpc>
                <a:spcPct val="100000"/>
              </a:lnSpc>
              <a:spcBef>
                <a:spcPts val="0"/>
              </a:spcBef>
              <a:spcAft>
                <a:spcPts val="0"/>
              </a:spcAft>
              <a:buClr>
                <a:srgbClr val="894E11"/>
              </a:buClr>
              <a:buSzPct val="100000"/>
              <a:buFont typeface="Systemtypsnitt normalt"/>
              <a:buChar char="–"/>
              <a:tabLst/>
              <a:defRPr sz="3000" b="0" i="0" baseline="0">
                <a:latin typeface="Arial" charset="0"/>
                <a:ea typeface="Arial" charset="0"/>
                <a:cs typeface="Arial" charset="0"/>
              </a:defRPr>
            </a:lvl6pPr>
          </a:lstStyle>
          <a:p>
            <a:r>
              <a:rPr lang="sv-SE" dirty="0"/>
              <a:t>Kortfattade budskap, gärna som punktlista. En punkt kan få ”underpunkter” om du trycker på tabbtangenten.</a:t>
            </a:r>
          </a:p>
          <a:p>
            <a:pPr lvl="1"/>
            <a:r>
              <a:rPr lang="sv-SE" dirty="0"/>
              <a:t>Punktlista nivå 2</a:t>
            </a:r>
          </a:p>
          <a:p>
            <a:pPr lvl="2"/>
            <a:r>
              <a:rPr lang="sv-SE" dirty="0"/>
              <a:t>Punktlista nivå 3</a:t>
            </a:r>
          </a:p>
          <a:p>
            <a:pPr lvl="3"/>
            <a:r>
              <a:rPr kumimoji="0" lang="sv-SE" sz="3000" b="0" i="0" u="none" strike="noStrike" kern="0" cap="none" spc="0" normalizeH="0" baseline="0" noProof="0" dirty="0">
                <a:ln>
                  <a:noFill/>
                </a:ln>
                <a:solidFill>
                  <a:srgbClr val="000000"/>
                </a:solidFill>
                <a:effectLst/>
                <a:uLnTx/>
                <a:uFillTx/>
                <a:latin typeface="Arial"/>
                <a:cs typeface="Arial"/>
                <a:sym typeface="Helvetica Light"/>
              </a:rPr>
              <a:t>Punktlista nivå 4</a:t>
            </a:r>
          </a:p>
          <a:p>
            <a:pPr lvl="4"/>
            <a:r>
              <a:rPr kumimoji="0" lang="sv-SE" sz="3000" b="0" i="0" u="none" strike="noStrike" kern="0" cap="none" spc="0" normalizeH="0" baseline="0" noProof="0" dirty="0">
                <a:ln>
                  <a:noFill/>
                </a:ln>
                <a:solidFill>
                  <a:srgbClr val="000000"/>
                </a:solidFill>
                <a:effectLst/>
                <a:uLnTx/>
                <a:uFillTx/>
                <a:latin typeface="Arial"/>
                <a:cs typeface="Arial"/>
                <a:sym typeface="Helvetica Light"/>
              </a:rPr>
              <a:t>Punktlista nivå 5</a:t>
            </a:r>
          </a:p>
          <a:p>
            <a:pPr lvl="5"/>
            <a:r>
              <a:rPr kumimoji="0" lang="sv-SE" sz="3000" b="0" i="0" u="none" strike="noStrike" kern="0" cap="none" spc="0" normalizeH="0" baseline="0" noProof="0" dirty="0">
                <a:ln>
                  <a:noFill/>
                </a:ln>
                <a:solidFill>
                  <a:srgbClr val="000000"/>
                </a:solidFill>
                <a:effectLst/>
                <a:uLnTx/>
                <a:uFillTx/>
                <a:latin typeface="Arial"/>
                <a:cs typeface="Arial"/>
                <a:sym typeface="Helvetica Light"/>
              </a:rPr>
              <a:t>Punktlista nivå 6</a:t>
            </a:r>
          </a:p>
        </p:txBody>
      </p:sp>
      <p:sp>
        <p:nvSpPr>
          <p:cNvPr id="8" name="Platshållare för bild 7">
            <a:extLst>
              <a:ext uri="{FF2B5EF4-FFF2-40B4-BE49-F238E27FC236}">
                <a16:creationId xmlns:a16="http://schemas.microsoft.com/office/drawing/2014/main" id="{AE2B49B8-8FD5-B94B-B29A-7823A0D4D71E}"/>
              </a:ext>
            </a:extLst>
          </p:cNvPr>
          <p:cNvSpPr>
            <a:spLocks noGrp="1"/>
          </p:cNvSpPr>
          <p:nvPr>
            <p:ph type="pic" sz="quarter" idx="10"/>
          </p:nvPr>
        </p:nvSpPr>
        <p:spPr>
          <a:xfrm>
            <a:off x="11460163" y="285750"/>
            <a:ext cx="5583758" cy="3060000"/>
          </a:xfrm>
        </p:spPr>
        <p:txBody>
          <a:bodyPr/>
          <a:lstStyle/>
          <a:p>
            <a:r>
              <a:rPr lang="sv-SE"/>
              <a:t>Klicka på ikonen för att lägga till en bild</a:t>
            </a:r>
            <a:endParaRPr lang="sv-SE" dirty="0"/>
          </a:p>
        </p:txBody>
      </p:sp>
      <p:sp>
        <p:nvSpPr>
          <p:cNvPr id="13" name="Platshållare för bild 7">
            <a:extLst>
              <a:ext uri="{FF2B5EF4-FFF2-40B4-BE49-F238E27FC236}">
                <a16:creationId xmlns:a16="http://schemas.microsoft.com/office/drawing/2014/main" id="{D12BB5A4-71D3-BA46-9F3B-8B0B10B4F9BC}"/>
              </a:ext>
            </a:extLst>
          </p:cNvPr>
          <p:cNvSpPr>
            <a:spLocks noGrp="1"/>
          </p:cNvSpPr>
          <p:nvPr>
            <p:ph type="pic" sz="quarter" idx="11"/>
          </p:nvPr>
        </p:nvSpPr>
        <p:spPr>
          <a:xfrm>
            <a:off x="11460163" y="3346800"/>
            <a:ext cx="5583758" cy="3060000"/>
          </a:xfrm>
        </p:spPr>
        <p:txBody>
          <a:bodyPr/>
          <a:lstStyle/>
          <a:p>
            <a:r>
              <a:rPr lang="sv-SE"/>
              <a:t>Klicka på ikonen för att lägga till en bild</a:t>
            </a:r>
            <a:endParaRPr lang="sv-SE" dirty="0"/>
          </a:p>
        </p:txBody>
      </p:sp>
      <p:sp>
        <p:nvSpPr>
          <p:cNvPr id="14" name="Platshållare för bild 7">
            <a:extLst>
              <a:ext uri="{FF2B5EF4-FFF2-40B4-BE49-F238E27FC236}">
                <a16:creationId xmlns:a16="http://schemas.microsoft.com/office/drawing/2014/main" id="{653DC807-5855-1C4E-801F-0487FCD91A58}"/>
              </a:ext>
            </a:extLst>
          </p:cNvPr>
          <p:cNvSpPr>
            <a:spLocks noGrp="1"/>
          </p:cNvSpPr>
          <p:nvPr>
            <p:ph type="pic" sz="quarter" idx="12"/>
          </p:nvPr>
        </p:nvSpPr>
        <p:spPr>
          <a:xfrm>
            <a:off x="11460163" y="6407850"/>
            <a:ext cx="5583237" cy="3060000"/>
          </a:xfrm>
        </p:spPr>
        <p:txBody>
          <a:bodyPr/>
          <a:lstStyle/>
          <a:p>
            <a:r>
              <a:rPr lang="sv-SE"/>
              <a:t>Klicka på ikonen för att lägga till en bild</a:t>
            </a:r>
            <a:endParaRPr lang="sv-SE" dirty="0"/>
          </a:p>
        </p:txBody>
      </p:sp>
    </p:spTree>
    <p:extLst>
      <p:ext uri="{BB962C8B-B14F-4D97-AF65-F5344CB8AC3E}">
        <p14:creationId xmlns:p14="http://schemas.microsoft.com/office/powerpoint/2010/main" val="374800886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text, större 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28471B7-3CBD-774F-BCEC-13116B852C04}"/>
              </a:ext>
              <a:ext uri="{C183D7F6-B498-43B3-948B-1728B52AA6E4}">
                <adec:decorative xmlns:adec="http://schemas.microsoft.com/office/drawing/2017/decorative" val="1"/>
              </a:ext>
            </a:extLst>
          </p:cNvPr>
          <p:cNvSpPr/>
          <p:nvPr userDrawn="1"/>
        </p:nvSpPr>
        <p:spPr>
          <a:xfrm>
            <a:off x="292109" y="285751"/>
            <a:ext cx="16751812" cy="9213850"/>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11"/>
          <p:cNvSpPr>
            <a:spLocks noGrp="1"/>
          </p:cNvSpPr>
          <p:nvPr>
            <p:ph type="title" hasCustomPrompt="1"/>
          </p:nvPr>
        </p:nvSpPr>
        <p:spPr>
          <a:xfrm>
            <a:off x="1524048" y="1080000"/>
            <a:ext cx="6758625" cy="2286000"/>
          </a:xfrm>
          <a:prstGeom prst="rect">
            <a:avLst/>
          </a:prstGeom>
        </p:spPr>
        <p:txBody>
          <a:bodyPr bIns="288000" anchor="b">
            <a:noAutofit/>
          </a:bodyPr>
          <a:lstStyle>
            <a:lvl1pPr algn="l">
              <a:defRPr sz="6600" b="0" i="0" baseline="0">
                <a:solidFill>
                  <a:schemeClr val="tx2"/>
                </a:solidFill>
                <a:latin typeface="Times New Roman"/>
                <a:cs typeface="Times New Roman"/>
              </a:defRPr>
            </a:lvl1pPr>
          </a:lstStyle>
          <a:p>
            <a:r>
              <a:rPr lang="sv-SE" dirty="0"/>
              <a:t>Rubrik på max två rader</a:t>
            </a:r>
            <a:endParaRPr dirty="0"/>
          </a:p>
        </p:txBody>
      </p:sp>
      <p:sp>
        <p:nvSpPr>
          <p:cNvPr id="12" name="Shape 12"/>
          <p:cNvSpPr>
            <a:spLocks noGrp="1"/>
          </p:cNvSpPr>
          <p:nvPr>
            <p:ph type="body" sz="quarter" idx="1" hasCustomPrompt="1"/>
          </p:nvPr>
        </p:nvSpPr>
        <p:spPr>
          <a:xfrm>
            <a:off x="1524048" y="3380925"/>
            <a:ext cx="6758625" cy="5835600"/>
          </a:xfrm>
          <a:prstGeom prst="rect">
            <a:avLst/>
          </a:prstGeom>
        </p:spPr>
        <p:txBody>
          <a:bodyPr anchor="t">
            <a:noAutofit/>
          </a:bodyPr>
          <a:lstStyle>
            <a:lvl1pPr marL="288000" marR="0" indent="-288000" algn="l" defTabSz="584170" rtl="0" eaLnBrk="1" fontAlgn="auto" latinLnBrk="0" hangingPunct="1">
              <a:lnSpc>
                <a:spcPct val="110000"/>
              </a:lnSpc>
              <a:spcBef>
                <a:spcPts val="1200"/>
              </a:spcBef>
              <a:spcAft>
                <a:spcPts val="0"/>
              </a:spcAft>
              <a:buClr>
                <a:schemeClr val="accent1"/>
              </a:buClr>
              <a:buSzTx/>
              <a:buFont typeface="Arial"/>
              <a:buChar char="•"/>
              <a:tabLst/>
              <a:defRPr sz="3000" b="0" i="0" baseline="0">
                <a:latin typeface="Arial"/>
                <a:cs typeface="Arial"/>
              </a:defRPr>
            </a:lvl1pPr>
            <a:lvl2pPr marL="72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2pPr>
            <a:lvl3pPr marL="108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3pPr>
            <a:lvl4pPr marL="144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4pPr>
            <a:lvl5pPr marL="180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5pPr>
            <a:lvl6pPr marL="2160000" marR="0" indent="-324000" algn="l" defTabSz="584170" rtl="0" eaLnBrk="1" fontAlgn="auto" latinLnBrk="0" hangingPunct="1">
              <a:lnSpc>
                <a:spcPct val="100000"/>
              </a:lnSpc>
              <a:spcBef>
                <a:spcPts val="0"/>
              </a:spcBef>
              <a:spcAft>
                <a:spcPts val="0"/>
              </a:spcAft>
              <a:buClr>
                <a:srgbClr val="894E11"/>
              </a:buClr>
              <a:buSzPct val="100000"/>
              <a:buFont typeface="Systemtypsnitt normalt"/>
              <a:buChar char="–"/>
              <a:tabLst/>
              <a:defRPr sz="3000" b="0" i="0" baseline="0">
                <a:latin typeface="Arial" charset="0"/>
                <a:ea typeface="Arial" charset="0"/>
                <a:cs typeface="Arial" charset="0"/>
              </a:defRPr>
            </a:lvl6pPr>
            <a:lvl7pPr>
              <a:defRPr sz="3600"/>
            </a:lvl7pPr>
            <a:lvl8pPr>
              <a:defRPr sz="3000"/>
            </a:lvl8pPr>
            <a:lvl9pPr marL="3676296" indent="0">
              <a:buNone/>
              <a:defRPr sz="3600"/>
            </a:lvl9pPr>
          </a:lstStyle>
          <a:p>
            <a:r>
              <a:rPr lang="sv-SE" dirty="0"/>
              <a:t>Kortfattade budskap, gärna som punktlista. En punkt kan få ”underpunkter” om du trycker på tabbtangenten.</a:t>
            </a:r>
          </a:p>
          <a:p>
            <a:pPr lvl="1"/>
            <a:r>
              <a:rPr kumimoji="0" lang="sv-SE" sz="3000" b="0" i="0" u="none" strike="noStrike" kern="0" cap="none" spc="0" normalizeH="0" baseline="0" noProof="0" dirty="0">
                <a:ln>
                  <a:noFill/>
                </a:ln>
                <a:solidFill>
                  <a:srgbClr val="000000"/>
                </a:solidFill>
                <a:effectLst/>
                <a:uLnTx/>
                <a:uFillTx/>
                <a:latin typeface="Arial" charset="0"/>
                <a:cs typeface="Arial" charset="0"/>
                <a:sym typeface="Helvetica Light"/>
              </a:rPr>
              <a:t>Punktlista nivå 2</a:t>
            </a:r>
          </a:p>
          <a:p>
            <a:pPr lvl="2"/>
            <a:r>
              <a:rPr kumimoji="0" lang="sv-SE" sz="3000" b="0" i="0" u="none" strike="noStrike" kern="0" cap="none" spc="0" normalizeH="0" baseline="0" noProof="0" dirty="0">
                <a:ln>
                  <a:noFill/>
                </a:ln>
                <a:solidFill>
                  <a:srgbClr val="000000"/>
                </a:solidFill>
                <a:effectLst/>
                <a:uLnTx/>
                <a:uFillTx/>
                <a:latin typeface="Arial" charset="0"/>
                <a:cs typeface="Arial" charset="0"/>
                <a:sym typeface="Helvetica Light"/>
              </a:rPr>
              <a:t>Punktlista nivå 3</a:t>
            </a:r>
          </a:p>
          <a:p>
            <a:pPr lvl="3"/>
            <a:r>
              <a:rPr kumimoji="0" lang="sv-SE" sz="3000" b="0" i="0" u="none" strike="noStrike" kern="0" cap="none" spc="0" normalizeH="0" baseline="0" noProof="0" dirty="0">
                <a:ln>
                  <a:noFill/>
                </a:ln>
                <a:solidFill>
                  <a:srgbClr val="000000"/>
                </a:solidFill>
                <a:effectLst/>
                <a:uLnTx/>
                <a:uFillTx/>
                <a:latin typeface="Arial" charset="0"/>
                <a:cs typeface="Arial" charset="0"/>
                <a:sym typeface="Helvetica Light"/>
              </a:rPr>
              <a:t>Punktlista nivå 4</a:t>
            </a:r>
          </a:p>
          <a:p>
            <a:pPr lvl="4"/>
            <a:r>
              <a:rPr kumimoji="0" lang="sv-SE" sz="3000" b="0" i="0" u="none" strike="noStrike" kern="0" cap="none" spc="0" normalizeH="0" baseline="0" noProof="0" dirty="0">
                <a:ln>
                  <a:noFill/>
                </a:ln>
                <a:solidFill>
                  <a:srgbClr val="000000"/>
                </a:solidFill>
                <a:effectLst/>
                <a:uLnTx/>
                <a:uFillTx/>
                <a:latin typeface="Arial" charset="0"/>
                <a:cs typeface="Arial" charset="0"/>
                <a:sym typeface="Helvetica Light"/>
              </a:rPr>
              <a:t>Punktlista nivå 5</a:t>
            </a:r>
          </a:p>
          <a:p>
            <a:pPr lvl="5"/>
            <a:r>
              <a:rPr kumimoji="0" lang="sv-SE" sz="3000" b="0" i="0" u="none" strike="noStrike" kern="0" cap="none" spc="0" normalizeH="0" baseline="0" noProof="0" dirty="0">
                <a:ln>
                  <a:noFill/>
                </a:ln>
                <a:solidFill>
                  <a:srgbClr val="000000"/>
                </a:solidFill>
                <a:effectLst/>
                <a:uLnTx/>
                <a:uFillTx/>
                <a:latin typeface="Arial" charset="0"/>
                <a:cs typeface="Arial" charset="0"/>
                <a:sym typeface="Helvetica Light"/>
              </a:rPr>
              <a:t>Punktlista nivå 6</a:t>
            </a:r>
          </a:p>
        </p:txBody>
      </p:sp>
      <p:sp>
        <p:nvSpPr>
          <p:cNvPr id="8" name="Platshållare för bild 7">
            <a:extLst>
              <a:ext uri="{FF2B5EF4-FFF2-40B4-BE49-F238E27FC236}">
                <a16:creationId xmlns:a16="http://schemas.microsoft.com/office/drawing/2014/main" id="{AE2B49B8-8FD5-B94B-B29A-7823A0D4D71E}"/>
              </a:ext>
            </a:extLst>
          </p:cNvPr>
          <p:cNvSpPr>
            <a:spLocks noGrp="1"/>
          </p:cNvSpPr>
          <p:nvPr>
            <p:ph type="pic" sz="quarter" idx="10"/>
          </p:nvPr>
        </p:nvSpPr>
        <p:spPr>
          <a:xfrm>
            <a:off x="8913502" y="285750"/>
            <a:ext cx="8130419" cy="9182100"/>
          </a:xfrm>
        </p:spPr>
        <p:txBody>
          <a:bodyPr/>
          <a:lstStyle/>
          <a:p>
            <a:r>
              <a:rPr lang="sv-SE"/>
              <a:t>Klicka på ikonen för att lägga till en bild</a:t>
            </a:r>
          </a:p>
        </p:txBody>
      </p:sp>
    </p:spTree>
    <p:extLst>
      <p:ext uri="{BB962C8B-B14F-4D97-AF65-F5344CB8AC3E}">
        <p14:creationId xmlns:p14="http://schemas.microsoft.com/office/powerpoint/2010/main" val="263547062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 + tex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28471B7-3CBD-774F-BCEC-13116B852C04}"/>
              </a:ext>
              <a:ext uri="{C183D7F6-B498-43B3-948B-1728B52AA6E4}">
                <adec:decorative xmlns:adec="http://schemas.microsoft.com/office/drawing/2017/decorative" val="1"/>
              </a:ext>
            </a:extLst>
          </p:cNvPr>
          <p:cNvSpPr/>
          <p:nvPr userDrawn="1"/>
        </p:nvSpPr>
        <p:spPr>
          <a:xfrm>
            <a:off x="292100" y="285751"/>
            <a:ext cx="16751812" cy="9182100"/>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11"/>
          <p:cNvSpPr>
            <a:spLocks noGrp="1"/>
          </p:cNvSpPr>
          <p:nvPr>
            <p:ph type="title"/>
          </p:nvPr>
        </p:nvSpPr>
        <p:spPr>
          <a:xfrm>
            <a:off x="2400073" y="749300"/>
            <a:ext cx="12480381" cy="2616700"/>
          </a:xfrm>
          <a:prstGeom prst="rect">
            <a:avLst/>
          </a:prstGeom>
        </p:spPr>
        <p:txBody>
          <a:bodyPr bIns="359982" anchor="b">
            <a:noAutofit/>
          </a:bodyPr>
          <a:lstStyle>
            <a:lvl1pPr algn="l">
              <a:defRPr sz="6600" b="0" i="0" baseline="0">
                <a:solidFill>
                  <a:schemeClr val="tx2"/>
                </a:solidFill>
                <a:latin typeface="Times New Roman"/>
                <a:cs typeface="Times New Roman"/>
              </a:defRPr>
            </a:lvl1pPr>
          </a:lstStyle>
          <a:p>
            <a:r>
              <a:rPr lang="sv-SE"/>
              <a:t>Klicka här för att ändra mall för rubrikformat</a:t>
            </a:r>
            <a:endParaRPr dirty="0"/>
          </a:p>
        </p:txBody>
      </p:sp>
      <p:sp>
        <p:nvSpPr>
          <p:cNvPr id="12" name="Shape 12"/>
          <p:cNvSpPr>
            <a:spLocks noGrp="1"/>
          </p:cNvSpPr>
          <p:nvPr>
            <p:ph type="body" sz="quarter" idx="1" hasCustomPrompt="1"/>
          </p:nvPr>
        </p:nvSpPr>
        <p:spPr>
          <a:xfrm>
            <a:off x="2400073" y="3380925"/>
            <a:ext cx="12480381" cy="5835600"/>
          </a:xfrm>
          <a:prstGeom prst="rect">
            <a:avLst/>
          </a:prstGeom>
        </p:spPr>
        <p:txBody>
          <a:bodyPr anchor="t">
            <a:noAutofit/>
          </a:bodyPr>
          <a:lstStyle>
            <a:lvl1pPr marL="288000" marR="0" indent="-288000" algn="l" defTabSz="584170" rtl="0" eaLnBrk="1" fontAlgn="auto" latinLnBrk="0" hangingPunct="1">
              <a:lnSpc>
                <a:spcPct val="110000"/>
              </a:lnSpc>
              <a:spcBef>
                <a:spcPts val="1200"/>
              </a:spcBef>
              <a:spcAft>
                <a:spcPts val="0"/>
              </a:spcAft>
              <a:buClr>
                <a:schemeClr val="accent1"/>
              </a:buClr>
              <a:buSzTx/>
              <a:buFont typeface="Arial"/>
              <a:buChar char="•"/>
              <a:tabLst/>
              <a:defRPr sz="3000" b="0" i="0" baseline="0">
                <a:latin typeface="Arial"/>
                <a:cs typeface="Arial"/>
              </a:defRPr>
            </a:lvl1pPr>
            <a:lvl2pPr marL="72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2pPr>
            <a:lvl3pPr marL="108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3pPr>
            <a:lvl4pPr marL="144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4pPr>
            <a:lvl5pPr marL="180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sz="3000" baseline="0"/>
            </a:lvl5pPr>
            <a:lvl6pPr marL="2160000" marR="0" indent="-324000" algn="l" defTabSz="584170" rtl="0" eaLnBrk="1" fontAlgn="auto" latinLnBrk="0" hangingPunct="1">
              <a:lnSpc>
                <a:spcPct val="100000"/>
              </a:lnSpc>
              <a:spcBef>
                <a:spcPts val="0"/>
              </a:spcBef>
              <a:spcAft>
                <a:spcPts val="0"/>
              </a:spcAft>
              <a:buClr>
                <a:srgbClr val="894E11"/>
              </a:buClr>
              <a:buSzPct val="100000"/>
              <a:buFont typeface="Systemtypsnitt normalt"/>
              <a:buChar char="–"/>
              <a:tabLst/>
              <a:defRPr sz="3000" b="0" i="0" baseline="0">
                <a:latin typeface="Arial" charset="0"/>
                <a:ea typeface="Arial" charset="0"/>
                <a:cs typeface="Arial" charset="0"/>
              </a:defRPr>
            </a:lvl6pPr>
          </a:lstStyle>
          <a:p>
            <a:r>
              <a:rPr lang="sv-SE" dirty="0"/>
              <a:t>Punktlista nivå 1</a:t>
            </a:r>
          </a:p>
          <a:p>
            <a:pPr lvl="1"/>
            <a:r>
              <a:rPr kumimoji="0" lang="sv-SE" sz="3000" b="0" i="0" u="none" strike="noStrike" kern="0" cap="none" spc="0" normalizeH="0" baseline="0" noProof="0" dirty="0">
                <a:ln>
                  <a:noFill/>
                </a:ln>
                <a:solidFill>
                  <a:srgbClr val="000000"/>
                </a:solidFill>
                <a:effectLst/>
                <a:uLnTx/>
                <a:uFillTx/>
                <a:latin typeface="Arial" charset="0"/>
                <a:cs typeface="Arial" charset="0"/>
                <a:sym typeface="Helvetica Light"/>
              </a:rPr>
              <a:t>Punktlista nivå 2</a:t>
            </a:r>
          </a:p>
          <a:p>
            <a:pPr lvl="2"/>
            <a:r>
              <a:rPr kumimoji="0" lang="sv-SE" sz="3000" b="0" i="0" u="none" strike="noStrike" kern="0" cap="none" spc="0" normalizeH="0" baseline="0" noProof="0" dirty="0">
                <a:ln>
                  <a:noFill/>
                </a:ln>
                <a:solidFill>
                  <a:srgbClr val="000000"/>
                </a:solidFill>
                <a:effectLst/>
                <a:uLnTx/>
                <a:uFillTx/>
                <a:latin typeface="Arial" charset="0"/>
                <a:cs typeface="Arial" charset="0"/>
                <a:sym typeface="Helvetica Light"/>
              </a:rPr>
              <a:t>Punktlista nivå 3</a:t>
            </a:r>
          </a:p>
          <a:p>
            <a:pPr lvl="3"/>
            <a:r>
              <a:rPr kumimoji="0" lang="sv-SE" sz="3000" b="0" i="0" u="none" strike="noStrike" kern="0" cap="none" spc="0" normalizeH="0" baseline="0" noProof="0" dirty="0">
                <a:ln>
                  <a:noFill/>
                </a:ln>
                <a:solidFill>
                  <a:srgbClr val="000000"/>
                </a:solidFill>
                <a:effectLst/>
                <a:uLnTx/>
                <a:uFillTx/>
                <a:latin typeface="Arial" charset="0"/>
                <a:cs typeface="Arial" charset="0"/>
                <a:sym typeface="Helvetica Light"/>
              </a:rPr>
              <a:t>Punktlista nivå 4</a:t>
            </a:r>
          </a:p>
          <a:p>
            <a:pPr lvl="4"/>
            <a:r>
              <a:rPr kumimoji="0" lang="sv-SE" sz="3000" b="0" i="0" u="none" strike="noStrike" kern="0" cap="none" spc="0" normalizeH="0" baseline="0" noProof="0" dirty="0">
                <a:ln>
                  <a:noFill/>
                </a:ln>
                <a:solidFill>
                  <a:srgbClr val="000000"/>
                </a:solidFill>
                <a:effectLst/>
                <a:uLnTx/>
                <a:uFillTx/>
                <a:latin typeface="Arial" charset="0"/>
                <a:cs typeface="Arial" charset="0"/>
                <a:sym typeface="Helvetica Light"/>
              </a:rPr>
              <a:t>Punktlista nivå 5</a:t>
            </a:r>
          </a:p>
          <a:p>
            <a:pPr lvl="5"/>
            <a:r>
              <a:rPr kumimoji="0" lang="sv-SE" sz="3000" b="0" i="0" u="none" strike="noStrike" kern="0" cap="none" spc="0" normalizeH="0" baseline="0" noProof="0" dirty="0">
                <a:ln>
                  <a:noFill/>
                </a:ln>
                <a:solidFill>
                  <a:srgbClr val="000000"/>
                </a:solidFill>
                <a:effectLst/>
                <a:uLnTx/>
                <a:uFillTx/>
                <a:latin typeface="Arial" charset="0"/>
                <a:cs typeface="Arial" charset="0"/>
                <a:sym typeface="Helvetica Light"/>
              </a:rPr>
              <a:t>Punktlista nivå 6</a:t>
            </a:r>
          </a:p>
        </p:txBody>
      </p:sp>
    </p:spTree>
    <p:extLst>
      <p:ext uri="{BB962C8B-B14F-4D97-AF65-F5344CB8AC3E}">
        <p14:creationId xmlns:p14="http://schemas.microsoft.com/office/powerpoint/2010/main" val="278568522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ör skrymmande grafik etc">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45FCF97-63E4-E64E-932B-6B23F8C79489}"/>
              </a:ext>
              <a:ext uri="{C183D7F6-B498-43B3-948B-1728B52AA6E4}">
                <adec:decorative xmlns:adec="http://schemas.microsoft.com/office/drawing/2017/decorative" val="1"/>
              </a:ext>
            </a:extLst>
          </p:cNvPr>
          <p:cNvSpPr/>
          <p:nvPr userDrawn="1"/>
        </p:nvSpPr>
        <p:spPr>
          <a:xfrm>
            <a:off x="292100" y="285751"/>
            <a:ext cx="16751812" cy="9182100"/>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11"/>
          <p:cNvSpPr>
            <a:spLocks noGrp="1"/>
          </p:cNvSpPr>
          <p:nvPr>
            <p:ph type="title"/>
          </p:nvPr>
        </p:nvSpPr>
        <p:spPr>
          <a:xfrm>
            <a:off x="2400073" y="540000"/>
            <a:ext cx="12480381" cy="1800000"/>
          </a:xfrm>
          <a:prstGeom prst="rect">
            <a:avLst/>
          </a:prstGeom>
        </p:spPr>
        <p:txBody>
          <a:bodyPr bIns="50400" anchor="ctr" anchorCtr="0">
            <a:normAutofit/>
          </a:bodyPr>
          <a:lstStyle>
            <a:lvl1pPr algn="l">
              <a:defRPr sz="6000" b="0" i="0">
                <a:solidFill>
                  <a:schemeClr val="tx2"/>
                </a:solidFill>
                <a:latin typeface="Times New Roman"/>
                <a:cs typeface="Times New Roman"/>
              </a:defRPr>
            </a:lvl1pPr>
          </a:lstStyle>
          <a:p>
            <a:r>
              <a:rPr lang="sv-SE"/>
              <a:t>Klicka här för att ändra mall för rubrikformat</a:t>
            </a:r>
            <a:endParaRPr dirty="0"/>
          </a:p>
        </p:txBody>
      </p:sp>
      <p:sp>
        <p:nvSpPr>
          <p:cNvPr id="3" name="Platshållare för innehåll 2">
            <a:extLst>
              <a:ext uri="{FF2B5EF4-FFF2-40B4-BE49-F238E27FC236}">
                <a16:creationId xmlns:a16="http://schemas.microsoft.com/office/drawing/2014/main" id="{E53F5F81-755B-BD4D-9D49-6167110C8A36}"/>
              </a:ext>
            </a:extLst>
          </p:cNvPr>
          <p:cNvSpPr>
            <a:spLocks noGrp="1"/>
          </p:cNvSpPr>
          <p:nvPr>
            <p:ph sz="quarter" idx="10" hasCustomPrompt="1"/>
          </p:nvPr>
        </p:nvSpPr>
        <p:spPr>
          <a:xfrm>
            <a:off x="2400073" y="2340000"/>
            <a:ext cx="12480381" cy="6120000"/>
          </a:xfrm>
        </p:spPr>
        <p:txBody>
          <a:bodyPr/>
          <a:lstStyle>
            <a:lvl1pPr>
              <a:defRPr/>
            </a:lvl1pPr>
            <a:lvl2pPr marL="396000" marR="0" indent="0" algn="l" defTabSz="584170" rtl="0" eaLnBrk="1" fontAlgn="auto" latinLnBrk="0" hangingPunct="1">
              <a:lnSpc>
                <a:spcPct val="110000"/>
              </a:lnSpc>
              <a:spcBef>
                <a:spcPts val="0"/>
              </a:spcBef>
              <a:spcAft>
                <a:spcPts val="0"/>
              </a:spcAft>
              <a:buClr>
                <a:srgbClr val="894E11"/>
              </a:buClr>
              <a:buSzPct val="100000"/>
              <a:buFont typeface="Systemtypsnitt normalt"/>
              <a:buNone/>
              <a:tabLst/>
              <a:defRPr/>
            </a:lvl2pPr>
            <a:lvl3pPr marL="108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a:lvl3pPr>
            <a:lvl4pPr marL="144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a:lvl4pPr>
            <a:lvl5pPr marL="1800000" marR="0"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a:lvl5pPr>
            <a:lvl6pPr marL="2160000" marR="0" indent="-324000" algn="l" defTabSz="584170" rtl="0" eaLnBrk="1" fontAlgn="auto" latinLnBrk="0" hangingPunct="1">
              <a:lnSpc>
                <a:spcPct val="100000"/>
              </a:lnSpc>
              <a:spcBef>
                <a:spcPts val="0"/>
              </a:spcBef>
              <a:spcAft>
                <a:spcPts val="0"/>
              </a:spcAft>
              <a:buClr>
                <a:srgbClr val="894E11"/>
              </a:buClr>
              <a:buSzPct val="100000"/>
              <a:buFont typeface="Systemtypsnitt normalt"/>
              <a:buChar char="–"/>
              <a:tabLst/>
              <a:defRPr/>
            </a:lvl6pPr>
          </a:lstStyle>
          <a:p>
            <a:r>
              <a:rPr lang="sv-SE" dirty="0"/>
              <a:t>Punktlista nivå 1 </a:t>
            </a:r>
          </a:p>
          <a:p>
            <a:pPr marL="720000" marR="0" lvl="1"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a:pPr>
            <a:r>
              <a:rPr kumimoji="0" lang="sv-SE" sz="3000" b="0" i="0" u="none" strike="noStrike" kern="0" cap="none" spc="0" normalizeH="0" baseline="0" noProof="0" dirty="0">
                <a:ln>
                  <a:noFill/>
                </a:ln>
                <a:solidFill>
                  <a:srgbClr val="000000"/>
                </a:solidFill>
                <a:effectLst/>
                <a:uLnTx/>
                <a:uFillTx/>
                <a:latin typeface="Arial"/>
                <a:cs typeface="Arial"/>
                <a:sym typeface="Helvetica Light"/>
              </a:rPr>
              <a:t>Punktlista nivå 2</a:t>
            </a:r>
          </a:p>
          <a:p>
            <a:pPr marL="1080000" marR="0" lvl="2"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a:pPr>
            <a:r>
              <a:rPr kumimoji="0" lang="sv-SE" sz="3000" b="0" i="0" u="none" strike="noStrike" kern="0" cap="none" spc="0" normalizeH="0" baseline="0" noProof="0" dirty="0">
                <a:ln>
                  <a:noFill/>
                </a:ln>
                <a:solidFill>
                  <a:srgbClr val="000000"/>
                </a:solidFill>
                <a:effectLst/>
                <a:uLnTx/>
                <a:uFillTx/>
                <a:latin typeface="Arial"/>
                <a:cs typeface="Arial"/>
                <a:sym typeface="Helvetica Light"/>
              </a:rPr>
              <a:t>Punktlista nivå 3</a:t>
            </a:r>
          </a:p>
          <a:p>
            <a:pPr marL="1440000" marR="0" lvl="3"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a:pPr>
            <a:r>
              <a:rPr kumimoji="0" lang="sv-SE" sz="3000" b="0" i="0" u="none" strike="noStrike" kern="0" cap="none" spc="0" normalizeH="0" baseline="0" noProof="0" dirty="0">
                <a:ln>
                  <a:noFill/>
                </a:ln>
                <a:solidFill>
                  <a:srgbClr val="000000"/>
                </a:solidFill>
                <a:effectLst/>
                <a:uLnTx/>
                <a:uFillTx/>
                <a:latin typeface="Arial"/>
                <a:cs typeface="Arial"/>
                <a:sym typeface="Helvetica Light"/>
              </a:rPr>
              <a:t>Punktlista nivå 4</a:t>
            </a:r>
          </a:p>
          <a:p>
            <a:pPr marL="1800000" marR="0" lvl="4" indent="-324000" algn="l" defTabSz="584170" rtl="0" eaLnBrk="1" fontAlgn="auto" latinLnBrk="0" hangingPunct="1">
              <a:lnSpc>
                <a:spcPct val="110000"/>
              </a:lnSpc>
              <a:spcBef>
                <a:spcPts val="0"/>
              </a:spcBef>
              <a:spcAft>
                <a:spcPts val="0"/>
              </a:spcAft>
              <a:buClr>
                <a:srgbClr val="894E11"/>
              </a:buClr>
              <a:buSzPct val="100000"/>
              <a:buFont typeface="Systemtypsnitt normalt"/>
              <a:buChar char="–"/>
              <a:tabLst/>
              <a:defRPr/>
            </a:pPr>
            <a:r>
              <a:rPr kumimoji="0" lang="sv-SE" sz="3000" b="0" i="0" u="none" strike="noStrike" kern="0" cap="none" spc="0" normalizeH="0" baseline="0" noProof="0" dirty="0">
                <a:ln>
                  <a:noFill/>
                </a:ln>
                <a:solidFill>
                  <a:srgbClr val="000000"/>
                </a:solidFill>
                <a:effectLst/>
                <a:uLnTx/>
                <a:uFillTx/>
                <a:latin typeface="Arial"/>
                <a:cs typeface="Arial"/>
                <a:sym typeface="Helvetica Light"/>
              </a:rPr>
              <a:t>Punktlista nivå 5</a:t>
            </a:r>
          </a:p>
          <a:p>
            <a:pPr marL="2160000" marR="0" lvl="5" indent="-324000" algn="l" defTabSz="584170" rtl="0" eaLnBrk="1" fontAlgn="auto" latinLnBrk="0" hangingPunct="1">
              <a:lnSpc>
                <a:spcPct val="100000"/>
              </a:lnSpc>
              <a:spcBef>
                <a:spcPts val="0"/>
              </a:spcBef>
              <a:spcAft>
                <a:spcPts val="0"/>
              </a:spcAft>
              <a:buClr>
                <a:srgbClr val="894E11"/>
              </a:buClr>
              <a:buSzPct val="100000"/>
              <a:buFont typeface="Systemtypsnitt normalt"/>
              <a:buChar char="–"/>
              <a:tabLst/>
              <a:defRPr/>
            </a:pPr>
            <a:r>
              <a:rPr kumimoji="0" lang="sv-SE" sz="3000" b="0" i="0" u="none" strike="noStrike" kern="0" cap="none" spc="0" normalizeH="0" baseline="0" noProof="0" dirty="0">
                <a:ln>
                  <a:noFill/>
                </a:ln>
                <a:solidFill>
                  <a:srgbClr val="000000"/>
                </a:solidFill>
                <a:effectLst/>
                <a:uLnTx/>
                <a:uFillTx/>
                <a:latin typeface="Arial"/>
                <a:cs typeface="Arial"/>
                <a:sym typeface="Helvetica Light"/>
              </a:rPr>
              <a:t>Punktlista</a:t>
            </a:r>
            <a:r>
              <a:rPr kumimoji="0" lang="sv-SE" sz="3000" b="0" i="0" u="none" strike="noStrike" kern="0" cap="none" spc="0" normalizeH="0" baseline="0" noProof="0" dirty="0">
                <a:ln>
                  <a:noFill/>
                </a:ln>
                <a:solidFill>
                  <a:srgbClr val="000000"/>
                </a:solidFill>
                <a:effectLst/>
                <a:uLnTx/>
                <a:uFillTx/>
                <a:latin typeface="Arial" charset="0"/>
                <a:cs typeface="Arial" charset="0"/>
                <a:sym typeface="Helvetica Light"/>
              </a:rPr>
              <a:t> nivå 6</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 textruta">
    <p:spTree>
      <p:nvGrpSpPr>
        <p:cNvPr id="1" name=""/>
        <p:cNvGrpSpPr/>
        <p:nvPr/>
      </p:nvGrpSpPr>
      <p:grpSpPr>
        <a:xfrm>
          <a:off x="0" y="0"/>
          <a:ext cx="0" cy="0"/>
          <a:chOff x="0" y="0"/>
          <a:chExt cx="0" cy="0"/>
        </a:xfrm>
      </p:grpSpPr>
      <p:sp>
        <p:nvSpPr>
          <p:cNvPr id="4" name="Platshållare för bild 3"/>
          <p:cNvSpPr>
            <a:spLocks noGrp="1"/>
          </p:cNvSpPr>
          <p:nvPr>
            <p:ph type="pic" sz="quarter" idx="10"/>
          </p:nvPr>
        </p:nvSpPr>
        <p:spPr>
          <a:xfrm>
            <a:off x="292100" y="285750"/>
            <a:ext cx="16749697" cy="9182100"/>
          </a:xfrm>
          <a:solidFill>
            <a:schemeClr val="bg2"/>
          </a:solidFill>
        </p:spPr>
        <p:txBody>
          <a:bodyPr vert="horz"/>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B5FA9E7B-1983-194D-BB18-D43CC20A3BBB}"/>
              </a:ext>
            </a:extLst>
          </p:cNvPr>
          <p:cNvSpPr>
            <a:spLocks noGrp="1"/>
          </p:cNvSpPr>
          <p:nvPr>
            <p:ph type="title" hasCustomPrompt="1"/>
          </p:nvPr>
        </p:nvSpPr>
        <p:spPr>
          <a:xfrm>
            <a:off x="8583347" y="7038106"/>
            <a:ext cx="8756917" cy="1707431"/>
          </a:xfrm>
          <a:solidFill>
            <a:srgbClr val="FFFFFF"/>
          </a:solidFill>
        </p:spPr>
        <p:txBody>
          <a:bodyPr wrap="square" lIns="720000" tIns="503998" rIns="540000" bIns="648000">
            <a:spAutoFit/>
          </a:bodyPr>
          <a:lstStyle>
            <a:lvl1pPr>
              <a:defRPr sz="3300" baseline="0"/>
            </a:lvl1pPr>
          </a:lstStyle>
          <a:p>
            <a:r>
              <a:rPr lang="sv-SE" dirty="0"/>
              <a:t>Bild och textruta för mer text</a:t>
            </a:r>
          </a:p>
        </p:txBody>
      </p:sp>
    </p:spTree>
    <p:extLst>
      <p:ext uri="{BB962C8B-B14F-4D97-AF65-F5344CB8AC3E}">
        <p14:creationId xmlns:p14="http://schemas.microsoft.com/office/powerpoint/2010/main" val="381464354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 + mindre textruta">
    <p:spTree>
      <p:nvGrpSpPr>
        <p:cNvPr id="1" name=""/>
        <p:cNvGrpSpPr/>
        <p:nvPr/>
      </p:nvGrpSpPr>
      <p:grpSpPr>
        <a:xfrm>
          <a:off x="0" y="0"/>
          <a:ext cx="0" cy="0"/>
          <a:chOff x="0" y="0"/>
          <a:chExt cx="0" cy="0"/>
        </a:xfrm>
      </p:grpSpPr>
      <p:sp>
        <p:nvSpPr>
          <p:cNvPr id="4" name="Platshållare för bild 3"/>
          <p:cNvSpPr>
            <a:spLocks noGrp="1"/>
          </p:cNvSpPr>
          <p:nvPr>
            <p:ph type="pic" sz="quarter" idx="10"/>
          </p:nvPr>
        </p:nvSpPr>
        <p:spPr>
          <a:xfrm>
            <a:off x="292100" y="285750"/>
            <a:ext cx="16749697" cy="9182100"/>
          </a:xfrm>
          <a:solidFill>
            <a:schemeClr val="bg2"/>
          </a:solidFill>
        </p:spPr>
        <p:txBody>
          <a:bodyPr vert="horz"/>
          <a:lstStyle/>
          <a:p>
            <a:r>
              <a:rPr lang="sv-SE"/>
              <a:t>Klicka på ikonen för att lägga till en bild</a:t>
            </a:r>
            <a:endParaRPr lang="sv-SE" dirty="0"/>
          </a:p>
        </p:txBody>
      </p:sp>
      <p:sp>
        <p:nvSpPr>
          <p:cNvPr id="5" name="Rubrik 1">
            <a:extLst>
              <a:ext uri="{FF2B5EF4-FFF2-40B4-BE49-F238E27FC236}">
                <a16:creationId xmlns:a16="http://schemas.microsoft.com/office/drawing/2014/main" id="{C803A00A-CA16-A34C-B574-FC6E15FC7EB8}"/>
              </a:ext>
            </a:extLst>
          </p:cNvPr>
          <p:cNvSpPr>
            <a:spLocks noGrp="1"/>
          </p:cNvSpPr>
          <p:nvPr>
            <p:ph type="title" hasCustomPrompt="1"/>
          </p:nvPr>
        </p:nvSpPr>
        <p:spPr>
          <a:xfrm>
            <a:off x="11193275" y="6566625"/>
            <a:ext cx="6146989" cy="2178913"/>
          </a:xfrm>
          <a:solidFill>
            <a:srgbClr val="FFFFFF"/>
          </a:solidFill>
        </p:spPr>
        <p:txBody>
          <a:bodyPr wrap="square" lIns="720000" tIns="503999" rIns="540000" bIns="648000">
            <a:spAutoFit/>
          </a:bodyPr>
          <a:lstStyle>
            <a:lvl1pPr>
              <a:defRPr sz="3300" baseline="0"/>
            </a:lvl1pPr>
          </a:lstStyle>
          <a:p>
            <a:r>
              <a:rPr lang="sv-SE" dirty="0"/>
              <a:t>Bild och textruta för mindre text</a:t>
            </a:r>
          </a:p>
        </p:txBody>
      </p:sp>
    </p:spTree>
    <p:extLst>
      <p:ext uri="{BB962C8B-B14F-4D97-AF65-F5344CB8AC3E}">
        <p14:creationId xmlns:p14="http://schemas.microsoft.com/office/powerpoint/2010/main" val="10410389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Kort och kärnfullt budskap">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5DDD544-71D1-EF4D-A531-A4C37A488D69}"/>
              </a:ext>
            </a:extLst>
          </p:cNvPr>
          <p:cNvSpPr/>
          <p:nvPr userDrawn="1"/>
        </p:nvSpPr>
        <p:spPr>
          <a:xfrm>
            <a:off x="292100" y="285751"/>
            <a:ext cx="16751812" cy="91821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Rubrik 12"/>
          <p:cNvSpPr>
            <a:spLocks noGrp="1"/>
          </p:cNvSpPr>
          <p:nvPr>
            <p:ph type="title" hasCustomPrompt="1"/>
          </p:nvPr>
        </p:nvSpPr>
        <p:spPr>
          <a:xfrm>
            <a:off x="2000894" y="3419252"/>
            <a:ext cx="13334223" cy="1702623"/>
          </a:xfrm>
        </p:spPr>
        <p:txBody>
          <a:bodyPr vert="horz" wrap="square" bIns="50400" anchor="ctr">
            <a:spAutoFit/>
          </a:bodyPr>
          <a:lstStyle>
            <a:lvl1pPr algn="ctr">
              <a:defRPr sz="5200" spc="50" baseline="0">
                <a:solidFill>
                  <a:schemeClr val="bg1"/>
                </a:solidFill>
              </a:defRPr>
            </a:lvl1pPr>
          </a:lstStyle>
          <a:p>
            <a:r>
              <a:rPr lang="sv-SE" dirty="0"/>
              <a:t>Använd denna mall för ett kärnfullt budskap eller citat. Kan vara flera rader långt.</a:t>
            </a:r>
          </a:p>
        </p:txBody>
      </p:sp>
      <p:sp>
        <p:nvSpPr>
          <p:cNvPr id="5" name="Platshållare för text 4">
            <a:extLst>
              <a:ext uri="{FF2B5EF4-FFF2-40B4-BE49-F238E27FC236}">
                <a16:creationId xmlns:a16="http://schemas.microsoft.com/office/drawing/2014/main" id="{BDAFBF50-FE26-3944-B3CC-F66DD0F74BF4}"/>
              </a:ext>
            </a:extLst>
          </p:cNvPr>
          <p:cNvSpPr>
            <a:spLocks noGrp="1"/>
          </p:cNvSpPr>
          <p:nvPr>
            <p:ph type="body" sz="quarter" idx="10" hasCustomPrompt="1"/>
          </p:nvPr>
        </p:nvSpPr>
        <p:spPr>
          <a:xfrm>
            <a:off x="2222675" y="8765102"/>
            <a:ext cx="12890678" cy="414851"/>
          </a:xfrm>
          <a:noFill/>
        </p:spPr>
        <p:txBody>
          <a:bodyPr anchor="b">
            <a:spAutoFit/>
          </a:bodyPr>
          <a:lstStyle>
            <a:lvl1pPr algn="ctr">
              <a:buNone/>
              <a:defRPr sz="2000" cap="none" spc="0" baseline="0">
                <a:solidFill>
                  <a:schemeClr val="tx2"/>
                </a:solidFill>
              </a:defRPr>
            </a:lvl1pPr>
          </a:lstStyle>
          <a:p>
            <a:pPr lvl="0"/>
            <a:r>
              <a:rPr lang="sv-SE" dirty="0"/>
              <a:t>Här kan du skriva in källa etc.</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ort cita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5DDD544-71D1-EF4D-A531-A4C37A488D69}"/>
              </a:ext>
            </a:extLst>
          </p:cNvPr>
          <p:cNvSpPr/>
          <p:nvPr userDrawn="1"/>
        </p:nvSpPr>
        <p:spPr>
          <a:xfrm>
            <a:off x="292100" y="285751"/>
            <a:ext cx="16751812" cy="91821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Rubrik 12"/>
          <p:cNvSpPr>
            <a:spLocks noGrp="1"/>
          </p:cNvSpPr>
          <p:nvPr>
            <p:ph type="title" hasCustomPrompt="1"/>
          </p:nvPr>
        </p:nvSpPr>
        <p:spPr>
          <a:xfrm>
            <a:off x="4391411" y="3419252"/>
            <a:ext cx="10797789" cy="1702623"/>
          </a:xfrm>
        </p:spPr>
        <p:txBody>
          <a:bodyPr vert="horz" wrap="square" bIns="50400" anchor="ctr">
            <a:spAutoFit/>
          </a:bodyPr>
          <a:lstStyle>
            <a:lvl1pPr algn="l">
              <a:defRPr sz="5200" baseline="0">
                <a:solidFill>
                  <a:schemeClr val="bg1"/>
                </a:solidFill>
              </a:defRPr>
            </a:lvl1pPr>
          </a:lstStyle>
          <a:p>
            <a:r>
              <a:rPr lang="sv-SE" dirty="0"/>
              <a:t>Mall för citat eller kort budskap. </a:t>
            </a:r>
            <a:br>
              <a:rPr lang="sv-SE" dirty="0"/>
            </a:br>
            <a:r>
              <a:rPr lang="sv-SE" dirty="0"/>
              <a:t>Max två–tre rader.</a:t>
            </a:r>
          </a:p>
        </p:txBody>
      </p:sp>
      <p:sp>
        <p:nvSpPr>
          <p:cNvPr id="5" name="Platshållare för text 4">
            <a:extLst>
              <a:ext uri="{FF2B5EF4-FFF2-40B4-BE49-F238E27FC236}">
                <a16:creationId xmlns:a16="http://schemas.microsoft.com/office/drawing/2014/main" id="{BDAFBF50-FE26-3944-B3CC-F66DD0F74BF4}"/>
              </a:ext>
            </a:extLst>
          </p:cNvPr>
          <p:cNvSpPr>
            <a:spLocks noGrp="1"/>
          </p:cNvSpPr>
          <p:nvPr>
            <p:ph type="body" sz="quarter" idx="10" hasCustomPrompt="1"/>
          </p:nvPr>
        </p:nvSpPr>
        <p:spPr>
          <a:xfrm>
            <a:off x="2222675" y="8765102"/>
            <a:ext cx="12890678" cy="414851"/>
          </a:xfrm>
          <a:noFill/>
        </p:spPr>
        <p:txBody>
          <a:bodyPr anchor="b">
            <a:spAutoFit/>
          </a:bodyPr>
          <a:lstStyle>
            <a:lvl1pPr algn="ctr">
              <a:buNone/>
              <a:defRPr sz="2000" cap="none" spc="0" baseline="0">
                <a:solidFill>
                  <a:schemeClr val="tx2"/>
                </a:solidFill>
              </a:defRPr>
            </a:lvl1pPr>
          </a:lstStyle>
          <a:p>
            <a:pPr lvl="0"/>
            <a:r>
              <a:rPr lang="sv-SE" dirty="0"/>
              <a:t>Här kan du skriva in källa etc.</a:t>
            </a:r>
          </a:p>
        </p:txBody>
      </p:sp>
    </p:spTree>
    <p:extLst>
      <p:ext uri="{BB962C8B-B14F-4D97-AF65-F5344CB8AC3E}">
        <p14:creationId xmlns:p14="http://schemas.microsoft.com/office/powerpoint/2010/main" val="83426381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collage">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9661A548-F3F2-B644-A89B-2D29886A9EA4}"/>
              </a:ext>
            </a:extLst>
          </p:cNvPr>
          <p:cNvSpPr>
            <a:spLocks noGrp="1"/>
          </p:cNvSpPr>
          <p:nvPr>
            <p:ph type="title" hasCustomPrompt="1"/>
          </p:nvPr>
        </p:nvSpPr>
        <p:spPr>
          <a:xfrm>
            <a:off x="292109" y="-655252"/>
            <a:ext cx="12480381" cy="430887"/>
          </a:xfrm>
        </p:spPr>
        <p:txBody>
          <a:bodyPr lIns="0" tIns="0" rIns="0" bIns="0">
            <a:spAutoFit/>
          </a:bodyPr>
          <a:lstStyle>
            <a:lvl1pPr>
              <a:defRPr sz="2800"/>
            </a:lvl1pPr>
          </a:lstStyle>
          <a:p>
            <a:r>
              <a:rPr lang="sv-SE" dirty="0"/>
              <a:t>Lägg till rubrik</a:t>
            </a:r>
            <a:endParaRPr lang="en-GB" dirty="0"/>
          </a:p>
        </p:txBody>
      </p:sp>
      <p:sp>
        <p:nvSpPr>
          <p:cNvPr id="8" name="Platshållare för bild 3"/>
          <p:cNvSpPr>
            <a:spLocks noGrp="1"/>
          </p:cNvSpPr>
          <p:nvPr>
            <p:ph type="pic" sz="quarter" idx="11"/>
          </p:nvPr>
        </p:nvSpPr>
        <p:spPr>
          <a:xfrm>
            <a:off x="292110" y="285750"/>
            <a:ext cx="5581821" cy="4591051"/>
          </a:xfrm>
        </p:spPr>
        <p:txBody>
          <a:bodyPr vert="horz"/>
          <a:lstStyle/>
          <a:p>
            <a:r>
              <a:rPr lang="sv-SE"/>
              <a:t>Klicka på ikonen för att lägga till en bild</a:t>
            </a:r>
            <a:endParaRPr lang="sv-SE" dirty="0"/>
          </a:p>
        </p:txBody>
      </p:sp>
      <p:sp>
        <p:nvSpPr>
          <p:cNvPr id="4" name="Platshållare för bild 3"/>
          <p:cNvSpPr>
            <a:spLocks noGrp="1"/>
          </p:cNvSpPr>
          <p:nvPr>
            <p:ph type="pic" sz="quarter" idx="10"/>
          </p:nvPr>
        </p:nvSpPr>
        <p:spPr>
          <a:xfrm>
            <a:off x="5873931" y="285750"/>
            <a:ext cx="5583937" cy="4591051"/>
          </a:xfrm>
        </p:spPr>
        <p:txBody>
          <a:bodyPr vert="horz"/>
          <a:lstStyle/>
          <a:p>
            <a:r>
              <a:rPr lang="sv-SE"/>
              <a:t>Klicka på ikonen för att lägga till en bild</a:t>
            </a:r>
          </a:p>
        </p:txBody>
      </p:sp>
      <p:sp>
        <p:nvSpPr>
          <p:cNvPr id="9" name="Platshållare för bild 3"/>
          <p:cNvSpPr>
            <a:spLocks noGrp="1"/>
          </p:cNvSpPr>
          <p:nvPr>
            <p:ph type="pic" sz="quarter" idx="12"/>
          </p:nvPr>
        </p:nvSpPr>
        <p:spPr>
          <a:xfrm>
            <a:off x="11457867" y="285750"/>
            <a:ext cx="5583937" cy="4591051"/>
          </a:xfrm>
        </p:spPr>
        <p:txBody>
          <a:bodyPr vert="horz"/>
          <a:lstStyle/>
          <a:p>
            <a:r>
              <a:rPr lang="sv-SE"/>
              <a:t>Klicka på ikonen för att lägga till en bild</a:t>
            </a:r>
            <a:endParaRPr lang="sv-SE" dirty="0"/>
          </a:p>
        </p:txBody>
      </p:sp>
      <p:sp>
        <p:nvSpPr>
          <p:cNvPr id="6" name="Platshållare för bild 3"/>
          <p:cNvSpPr>
            <a:spLocks noGrp="1"/>
          </p:cNvSpPr>
          <p:nvPr>
            <p:ph type="pic" sz="quarter" idx="14"/>
          </p:nvPr>
        </p:nvSpPr>
        <p:spPr>
          <a:xfrm>
            <a:off x="292110" y="4876800"/>
            <a:ext cx="5581821" cy="4591050"/>
          </a:xfrm>
        </p:spPr>
        <p:txBody>
          <a:bodyPr vert="horz"/>
          <a:lstStyle/>
          <a:p>
            <a:r>
              <a:rPr lang="sv-SE"/>
              <a:t>Klicka på ikonen för att lägga till en bild</a:t>
            </a:r>
          </a:p>
        </p:txBody>
      </p:sp>
      <p:sp>
        <p:nvSpPr>
          <p:cNvPr id="5" name="Platshållare för bild 3"/>
          <p:cNvSpPr>
            <a:spLocks noGrp="1"/>
          </p:cNvSpPr>
          <p:nvPr>
            <p:ph type="pic" sz="quarter" idx="13"/>
          </p:nvPr>
        </p:nvSpPr>
        <p:spPr>
          <a:xfrm>
            <a:off x="5873931" y="4876800"/>
            <a:ext cx="5583937" cy="4591050"/>
          </a:xfrm>
        </p:spPr>
        <p:txBody>
          <a:bodyPr vert="horz"/>
          <a:lstStyle/>
          <a:p>
            <a:r>
              <a:rPr lang="sv-SE"/>
              <a:t>Klicka på ikonen för att lägga till en bild</a:t>
            </a:r>
          </a:p>
        </p:txBody>
      </p:sp>
      <p:sp>
        <p:nvSpPr>
          <p:cNvPr id="7" name="Platshållare för bild 3"/>
          <p:cNvSpPr>
            <a:spLocks noGrp="1"/>
          </p:cNvSpPr>
          <p:nvPr>
            <p:ph type="pic" sz="quarter" idx="15"/>
          </p:nvPr>
        </p:nvSpPr>
        <p:spPr>
          <a:xfrm>
            <a:off x="11457867" y="4876800"/>
            <a:ext cx="5583937" cy="4591050"/>
          </a:xfrm>
        </p:spPr>
        <p:txBody>
          <a:bodyPr vert="horz"/>
          <a:lstStyle/>
          <a:p>
            <a:r>
              <a:rPr lang="sv-SE"/>
              <a:t>Klicka på ikonen för att lägga till en bild</a:t>
            </a:r>
            <a:endParaRPr lang="sv-SE" dirty="0"/>
          </a:p>
        </p:txBody>
      </p:sp>
    </p:spTree>
    <p:extLst>
      <p:ext uri="{BB962C8B-B14F-4D97-AF65-F5344CB8AC3E}">
        <p14:creationId xmlns:p14="http://schemas.microsoft.com/office/powerpoint/2010/main" val="30317515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1">
    <p:spTree>
      <p:nvGrpSpPr>
        <p:cNvPr id="1" name=""/>
        <p:cNvGrpSpPr/>
        <p:nvPr/>
      </p:nvGrpSpPr>
      <p:grpSpPr>
        <a:xfrm>
          <a:off x="0" y="0"/>
          <a:ext cx="0" cy="0"/>
          <a:chOff x="0" y="0"/>
          <a:chExt cx="0" cy="0"/>
        </a:xfrm>
      </p:grpSpPr>
      <p:pic>
        <p:nvPicPr>
          <p:cNvPr id="6" name="Bildobjekt 5" descr="Student på LTH campus. foto.">
            <a:extLst>
              <a:ext uri="{FF2B5EF4-FFF2-40B4-BE49-F238E27FC236}">
                <a16:creationId xmlns:a16="http://schemas.microsoft.com/office/drawing/2014/main" id="{4224E05B-CD94-4051-BCDD-528DBC0A4D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8" t="-17" r="186" b="18004"/>
          <a:stretch/>
        </p:blipFill>
        <p:spPr>
          <a:xfrm>
            <a:off x="294481" y="276493"/>
            <a:ext cx="16751300" cy="9191357"/>
          </a:xfrm>
          <a:prstGeom prst="rect">
            <a:avLst/>
          </a:prstGeom>
        </p:spPr>
      </p:pic>
      <p:sp>
        <p:nvSpPr>
          <p:cNvPr id="9" name="Rektangel med rundade hörn 8">
            <a:extLst>
              <a:ext uri="{FF2B5EF4-FFF2-40B4-BE49-F238E27FC236}">
                <a16:creationId xmlns:a16="http://schemas.microsoft.com/office/drawing/2014/main" id="{F2EFC51A-ED06-4946-BF73-AC6C4BDB2064}"/>
              </a:ext>
              <a:ext uri="{C183D7F6-B498-43B3-948B-1728B52AA6E4}">
                <adec:decorative xmlns:adec="http://schemas.microsoft.com/office/drawing/2017/decorative" val="1"/>
              </a:ext>
            </a:extLst>
          </p:cNvPr>
          <p:cNvSpPr/>
          <p:nvPr userDrawn="1"/>
        </p:nvSpPr>
        <p:spPr>
          <a:xfrm>
            <a:off x="1344864" y="1876867"/>
            <a:ext cx="7583236" cy="4003233"/>
          </a:xfrm>
          <a:prstGeom prst="roundRect">
            <a:avLst/>
          </a:prstGeom>
          <a:solidFill>
            <a:srgbClr val="000000">
              <a:alpha val="34000"/>
            </a:srgbClr>
          </a:solidFill>
          <a:ln w="12700" cap="flat">
            <a:noFill/>
            <a:miter lim="400000"/>
          </a:ln>
          <a:effectLst>
            <a:softEdge rad="5969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Bildobjekt 6" descr="LTH:s logotyp.">
            <a:extLst>
              <a:ext uri="{FF2B5EF4-FFF2-40B4-BE49-F238E27FC236}">
                <a16:creationId xmlns:a16="http://schemas.microsoft.com/office/drawing/2014/main" id="{ED5FCCB8-1A60-F845-943A-B721EA0AEE1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9445" y="417261"/>
            <a:ext cx="2928887" cy="1592292"/>
          </a:xfrm>
          <a:prstGeom prst="rect">
            <a:avLst/>
          </a:prstGeom>
        </p:spPr>
      </p:pic>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2295133" y="3861138"/>
            <a:ext cx="7800300" cy="1015663"/>
          </a:xfrm>
        </p:spPr>
        <p:txBody>
          <a:bodyPr wrap="square" lIns="0" tIns="0" rIns="0" bIns="0" anchor="b" anchorCtr="0">
            <a:spAutoFit/>
          </a:bodyPr>
          <a:lstStyle>
            <a:lvl1pPr>
              <a:defRPr sz="6600">
                <a:solidFill>
                  <a:schemeClr val="bg1"/>
                </a:solidFill>
              </a:defRPr>
            </a:lvl1pPr>
          </a:lstStyle>
          <a:p>
            <a:r>
              <a:rPr lang="sv-SE" dirty="0"/>
              <a:t>Titel, max två rader</a:t>
            </a:r>
          </a:p>
        </p:txBody>
      </p:sp>
      <p:sp>
        <p:nvSpPr>
          <p:cNvPr id="8" name="Platshållare för text 7"/>
          <p:cNvSpPr>
            <a:spLocks noGrp="1"/>
          </p:cNvSpPr>
          <p:nvPr>
            <p:ph type="body" sz="quarter" idx="10" hasCustomPrompt="1"/>
          </p:nvPr>
        </p:nvSpPr>
        <p:spPr>
          <a:xfrm>
            <a:off x="2285555" y="5117737"/>
            <a:ext cx="8044079" cy="414916"/>
          </a:xfrm>
        </p:spPr>
        <p:txBody>
          <a:bodyPr vert="horz" wrap="square">
            <a:spAutoFit/>
          </a:bodyPr>
          <a:lstStyle>
            <a:lvl1pPr marL="0" indent="0">
              <a:buNone/>
              <a:defRPr sz="2000" b="1" kern="1200" cap="all" spc="150" baseline="0">
                <a:solidFill>
                  <a:schemeClr val="bg1"/>
                </a:solidFill>
              </a:defRPr>
            </a:lvl1pPr>
          </a:lstStyle>
          <a:p>
            <a:pPr lvl="0"/>
            <a:r>
              <a:rPr lang="sv-SE" dirty="0"/>
              <a:t>Namn, tillhörighet </a:t>
            </a:r>
            <a:r>
              <a:rPr lang="sv-SE" dirty="0" err="1"/>
              <a:t>etc</a:t>
            </a:r>
            <a:endParaRPr lang="sv-SE" dirty="0"/>
          </a:p>
        </p:txBody>
      </p:sp>
      <p:sp>
        <p:nvSpPr>
          <p:cNvPr id="10" name="Rektangel 9">
            <a:extLst>
              <a:ext uri="{FF2B5EF4-FFF2-40B4-BE49-F238E27FC236}">
                <a16:creationId xmlns:a16="http://schemas.microsoft.com/office/drawing/2014/main" id="{B35EB095-A008-4309-A8E9-AAFFF4F4FCBA}"/>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2927845145"/>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collage + text">
    <p:spTree>
      <p:nvGrpSpPr>
        <p:cNvPr id="1" name=""/>
        <p:cNvGrpSpPr/>
        <p:nvPr/>
      </p:nvGrpSpPr>
      <p:grpSpPr>
        <a:xfrm>
          <a:off x="0" y="0"/>
          <a:ext cx="0" cy="0"/>
          <a:chOff x="0" y="0"/>
          <a:chExt cx="0" cy="0"/>
        </a:xfrm>
      </p:grpSpPr>
      <p:sp>
        <p:nvSpPr>
          <p:cNvPr id="2" name="Rektangel 1">
            <a:extLst>
              <a:ext uri="{C183D7F6-B498-43B3-948B-1728B52AA6E4}">
                <adec:decorative xmlns:adec="http://schemas.microsoft.com/office/drawing/2017/decorative" val="1"/>
              </a:ext>
            </a:extLst>
          </p:cNvPr>
          <p:cNvSpPr/>
          <p:nvPr userDrawn="1"/>
        </p:nvSpPr>
        <p:spPr>
          <a:xfrm>
            <a:off x="5873929" y="4876800"/>
            <a:ext cx="5590284" cy="4591050"/>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3" name="Rubrik 2">
            <a:extLst>
              <a:ext uri="{FF2B5EF4-FFF2-40B4-BE49-F238E27FC236}">
                <a16:creationId xmlns:a16="http://schemas.microsoft.com/office/drawing/2014/main" id="{DF1F289B-D194-BC48-B117-1F722F39E6A1}"/>
              </a:ext>
            </a:extLst>
          </p:cNvPr>
          <p:cNvSpPr>
            <a:spLocks noGrp="1"/>
          </p:cNvSpPr>
          <p:nvPr>
            <p:ph type="title" hasCustomPrompt="1"/>
          </p:nvPr>
        </p:nvSpPr>
        <p:spPr>
          <a:xfrm>
            <a:off x="5892980" y="6294444"/>
            <a:ext cx="5573352" cy="1523494"/>
          </a:xfrm>
        </p:spPr>
        <p:txBody>
          <a:bodyPr lIns="720000" tIns="0" rIns="720000" bIns="0" anchor="ctr" anchorCtr="0">
            <a:spAutoFit/>
          </a:bodyPr>
          <a:lstStyle>
            <a:lvl1pPr>
              <a:defRPr sz="3300" baseline="0">
                <a:solidFill>
                  <a:schemeClr val="tx2"/>
                </a:solidFill>
              </a:defRPr>
            </a:lvl1pPr>
          </a:lstStyle>
          <a:p>
            <a:r>
              <a:rPr lang="sv-SE" dirty="0"/>
              <a:t>Använd denna mall när du behöver text i ett collage</a:t>
            </a:r>
          </a:p>
        </p:txBody>
      </p:sp>
      <p:sp>
        <p:nvSpPr>
          <p:cNvPr id="11" name="Platshållare för bild 3"/>
          <p:cNvSpPr>
            <a:spLocks noGrp="1"/>
          </p:cNvSpPr>
          <p:nvPr>
            <p:ph type="pic" sz="quarter" idx="11"/>
          </p:nvPr>
        </p:nvSpPr>
        <p:spPr>
          <a:xfrm>
            <a:off x="292110" y="285750"/>
            <a:ext cx="5581821" cy="4591051"/>
          </a:xfrm>
          <a:noFill/>
        </p:spPr>
        <p:txBody>
          <a:bodyPr vert="horz"/>
          <a:lstStyle/>
          <a:p>
            <a:r>
              <a:rPr lang="sv-SE"/>
              <a:t>Klicka på ikonen för att lägga till en bild</a:t>
            </a:r>
            <a:endParaRPr lang="sv-SE" dirty="0"/>
          </a:p>
        </p:txBody>
      </p:sp>
      <p:sp>
        <p:nvSpPr>
          <p:cNvPr id="10" name="Platshållare för bild 3"/>
          <p:cNvSpPr>
            <a:spLocks noGrp="1"/>
          </p:cNvSpPr>
          <p:nvPr>
            <p:ph type="pic" sz="quarter" idx="10"/>
          </p:nvPr>
        </p:nvSpPr>
        <p:spPr>
          <a:xfrm>
            <a:off x="5873931" y="285750"/>
            <a:ext cx="5583937" cy="4591051"/>
          </a:xfrm>
          <a:noFill/>
        </p:spPr>
        <p:txBody>
          <a:bodyPr vert="horz"/>
          <a:lstStyle/>
          <a:p>
            <a:r>
              <a:rPr lang="sv-SE"/>
              <a:t>Klicka på ikonen för att lägga till en bild</a:t>
            </a:r>
          </a:p>
        </p:txBody>
      </p:sp>
      <p:sp>
        <p:nvSpPr>
          <p:cNvPr id="12" name="Platshållare för bild 3"/>
          <p:cNvSpPr>
            <a:spLocks noGrp="1"/>
          </p:cNvSpPr>
          <p:nvPr>
            <p:ph type="pic" sz="quarter" idx="12"/>
          </p:nvPr>
        </p:nvSpPr>
        <p:spPr>
          <a:xfrm>
            <a:off x="11457867" y="285750"/>
            <a:ext cx="5583937" cy="4591051"/>
          </a:xfrm>
          <a:noFill/>
        </p:spPr>
        <p:txBody>
          <a:bodyPr vert="horz"/>
          <a:lstStyle/>
          <a:p>
            <a:r>
              <a:rPr lang="sv-SE"/>
              <a:t>Klicka på ikonen för att lägga till en bild</a:t>
            </a:r>
            <a:endParaRPr lang="sv-SE" dirty="0"/>
          </a:p>
        </p:txBody>
      </p:sp>
      <p:sp>
        <p:nvSpPr>
          <p:cNvPr id="14" name="Platshållare för bild 3"/>
          <p:cNvSpPr>
            <a:spLocks noGrp="1"/>
          </p:cNvSpPr>
          <p:nvPr>
            <p:ph type="pic" sz="quarter" idx="14"/>
          </p:nvPr>
        </p:nvSpPr>
        <p:spPr>
          <a:xfrm>
            <a:off x="292110" y="4876800"/>
            <a:ext cx="5581821" cy="4591050"/>
          </a:xfrm>
          <a:noFill/>
        </p:spPr>
        <p:txBody>
          <a:bodyPr vert="horz"/>
          <a:lstStyle/>
          <a:p>
            <a:r>
              <a:rPr lang="sv-SE"/>
              <a:t>Klicka på ikonen för att lägga till en bild</a:t>
            </a:r>
          </a:p>
        </p:txBody>
      </p:sp>
      <p:sp>
        <p:nvSpPr>
          <p:cNvPr id="15" name="Platshållare för bild 3"/>
          <p:cNvSpPr>
            <a:spLocks noGrp="1"/>
          </p:cNvSpPr>
          <p:nvPr>
            <p:ph type="pic" sz="quarter" idx="15"/>
          </p:nvPr>
        </p:nvSpPr>
        <p:spPr>
          <a:xfrm>
            <a:off x="11457867" y="4876800"/>
            <a:ext cx="5583937" cy="4591050"/>
          </a:xfrm>
          <a:noFill/>
        </p:spPr>
        <p:txBody>
          <a:bodyPr vert="horz"/>
          <a:lstStyle/>
          <a:p>
            <a:r>
              <a:rPr lang="sv-SE"/>
              <a:t>Klicka på ikonen för att lägga till en bild</a:t>
            </a:r>
            <a:endParaRPr lang="sv-SE" dirty="0"/>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TH-logo">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6E2D9077-E944-1244-9685-F413F9C483E6}"/>
              </a:ext>
            </a:extLst>
          </p:cNvPr>
          <p:cNvSpPr>
            <a:spLocks noGrp="1"/>
          </p:cNvSpPr>
          <p:nvPr>
            <p:ph type="title" hasCustomPrompt="1"/>
          </p:nvPr>
        </p:nvSpPr>
        <p:spPr>
          <a:xfrm>
            <a:off x="292109" y="-655252"/>
            <a:ext cx="12480381" cy="430887"/>
          </a:xfrm>
        </p:spPr>
        <p:txBody>
          <a:bodyPr lIns="0" tIns="0" rIns="0" bIns="0">
            <a:spAutoFit/>
          </a:bodyPr>
          <a:lstStyle>
            <a:lvl1pPr>
              <a:defRPr sz="2800"/>
            </a:lvl1pPr>
          </a:lstStyle>
          <a:p>
            <a:r>
              <a:rPr lang="sv-SE" dirty="0"/>
              <a:t>Lägg till rubrik</a:t>
            </a:r>
            <a:endParaRPr lang="en-GB" dirty="0"/>
          </a:p>
        </p:txBody>
      </p:sp>
    </p:spTree>
    <p:extLst>
      <p:ext uri="{BB962C8B-B14F-4D97-AF65-F5344CB8AC3E}">
        <p14:creationId xmlns:p14="http://schemas.microsoft.com/office/powerpoint/2010/main" val="179791497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TH-logo neg">
    <p:spTree>
      <p:nvGrpSpPr>
        <p:cNvPr id="1" name=""/>
        <p:cNvGrpSpPr/>
        <p:nvPr/>
      </p:nvGrpSpPr>
      <p:grpSpPr>
        <a:xfrm>
          <a:off x="0" y="0"/>
          <a:ext cx="0" cy="0"/>
          <a:chOff x="0" y="0"/>
          <a:chExt cx="0" cy="0"/>
        </a:xfrm>
      </p:grpSpPr>
      <p:pic>
        <p:nvPicPr>
          <p:cNvPr id="8" name="Bildobjekt 7" descr="En student som åker inlines nära IKDC på LTH campus. Foto.">
            <a:extLst>
              <a:ext uri="{FF2B5EF4-FFF2-40B4-BE49-F238E27FC236}">
                <a16:creationId xmlns:a16="http://schemas.microsoft.com/office/drawing/2014/main" id="{272C5946-7273-48C3-8A90-633B3827F7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8" t="3487" r="438" b="14789"/>
          <a:stretch/>
        </p:blipFill>
        <p:spPr>
          <a:xfrm>
            <a:off x="294485" y="285750"/>
            <a:ext cx="16751291" cy="9182100"/>
          </a:xfrm>
          <a:prstGeom prst="rect">
            <a:avLst/>
          </a:prstGeom>
        </p:spPr>
      </p:pic>
      <p:sp>
        <p:nvSpPr>
          <p:cNvPr id="5" name="Rubrik 1">
            <a:extLst>
              <a:ext uri="{FF2B5EF4-FFF2-40B4-BE49-F238E27FC236}">
                <a16:creationId xmlns:a16="http://schemas.microsoft.com/office/drawing/2014/main" id="{66124B7A-0529-994F-888A-D027477C3E88}"/>
              </a:ext>
            </a:extLst>
          </p:cNvPr>
          <p:cNvSpPr>
            <a:spLocks noGrp="1"/>
          </p:cNvSpPr>
          <p:nvPr>
            <p:ph type="title" hasCustomPrompt="1"/>
          </p:nvPr>
        </p:nvSpPr>
        <p:spPr>
          <a:xfrm>
            <a:off x="292109" y="-655252"/>
            <a:ext cx="12480381" cy="430887"/>
          </a:xfrm>
        </p:spPr>
        <p:txBody>
          <a:bodyPr lIns="0" tIns="0" rIns="0" bIns="0">
            <a:spAutoFit/>
          </a:bodyPr>
          <a:lstStyle>
            <a:lvl1pPr>
              <a:defRPr sz="2800"/>
            </a:lvl1pPr>
          </a:lstStyle>
          <a:p>
            <a:r>
              <a:rPr lang="sv-SE" dirty="0"/>
              <a:t>Lägg till rubrik</a:t>
            </a:r>
            <a:endParaRPr lang="en-GB" dirty="0"/>
          </a:p>
        </p:txBody>
      </p:sp>
      <p:pic>
        <p:nvPicPr>
          <p:cNvPr id="6" name="Bildobjekt 5" descr="LTH:s logotyp.">
            <a:extLst>
              <a:ext uri="{FF2B5EF4-FFF2-40B4-BE49-F238E27FC236}">
                <a16:creationId xmlns:a16="http://schemas.microsoft.com/office/drawing/2014/main" id="{B639CE9F-F1FA-A74F-90B4-4CBAEA5B63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82913" y="5479930"/>
            <a:ext cx="6153117" cy="3345147"/>
          </a:xfrm>
          <a:prstGeom prst="rect">
            <a:avLst/>
          </a:prstGeom>
          <a:effectLst>
            <a:outerShdw blurRad="208458" algn="ctr" rotWithShape="0">
              <a:prstClr val="black"/>
            </a:outerShdw>
          </a:effectLst>
        </p:spPr>
      </p:pic>
      <p:sp>
        <p:nvSpPr>
          <p:cNvPr id="9" name="Rektangel 8">
            <a:extLst>
              <a:ext uri="{FF2B5EF4-FFF2-40B4-BE49-F238E27FC236}">
                <a16:creationId xmlns:a16="http://schemas.microsoft.com/office/drawing/2014/main" id="{B7F80E95-FA6A-4C7B-866A-77374FB5C124}"/>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367431743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2">
    <p:spTree>
      <p:nvGrpSpPr>
        <p:cNvPr id="1" name=""/>
        <p:cNvGrpSpPr/>
        <p:nvPr/>
      </p:nvGrpSpPr>
      <p:grpSpPr>
        <a:xfrm>
          <a:off x="0" y="0"/>
          <a:ext cx="0" cy="0"/>
          <a:chOff x="0" y="0"/>
          <a:chExt cx="0" cy="0"/>
        </a:xfrm>
      </p:grpSpPr>
      <p:pic>
        <p:nvPicPr>
          <p:cNvPr id="6" name="Bildobjekt 5" descr="Modell av ett hus eller en villa gjord av plywood. Runtomkring anas fler modeller, eller ett samhälle. Foto.">
            <a:extLst>
              <a:ext uri="{FF2B5EF4-FFF2-40B4-BE49-F238E27FC236}">
                <a16:creationId xmlns:a16="http://schemas.microsoft.com/office/drawing/2014/main" id="{0DE36F73-CD28-4444-B95E-E80F08F8B8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89" b="8889"/>
          <a:stretch/>
        </p:blipFill>
        <p:spPr>
          <a:xfrm>
            <a:off x="292100" y="285750"/>
            <a:ext cx="16751299" cy="9182099"/>
          </a:xfrm>
          <a:prstGeom prst="rect">
            <a:avLst/>
          </a:prstGeom>
        </p:spPr>
      </p:pic>
      <p:pic>
        <p:nvPicPr>
          <p:cNvPr id="10" name="Bildobjekt 9" descr="LTH:s logotyp.">
            <a:extLst>
              <a:ext uri="{FF2B5EF4-FFF2-40B4-BE49-F238E27FC236}">
                <a16:creationId xmlns:a16="http://schemas.microsoft.com/office/drawing/2014/main" id="{C1ACEE1A-03F4-AD41-90E7-90364713A4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9445" y="417261"/>
            <a:ext cx="2928887" cy="1592292"/>
          </a:xfrm>
          <a:prstGeom prst="rect">
            <a:avLst/>
          </a:prstGeom>
        </p:spPr>
      </p:pic>
      <p:sp>
        <p:nvSpPr>
          <p:cNvPr id="9" name="Rektangel med rundade hörn 8">
            <a:extLst>
              <a:ext uri="{FF2B5EF4-FFF2-40B4-BE49-F238E27FC236}">
                <a16:creationId xmlns:a16="http://schemas.microsoft.com/office/drawing/2014/main" id="{5D8B94AC-825C-0144-8F21-A1F848B7AEA7}"/>
              </a:ext>
              <a:ext uri="{C183D7F6-B498-43B3-948B-1728B52AA6E4}">
                <adec:decorative xmlns:adec="http://schemas.microsoft.com/office/drawing/2017/decorative" val="1"/>
              </a:ext>
            </a:extLst>
          </p:cNvPr>
          <p:cNvSpPr/>
          <p:nvPr userDrawn="1"/>
        </p:nvSpPr>
        <p:spPr>
          <a:xfrm>
            <a:off x="1328738" y="1876867"/>
            <a:ext cx="10944225" cy="4209608"/>
          </a:xfrm>
          <a:prstGeom prst="roundRect">
            <a:avLst/>
          </a:prstGeom>
          <a:solidFill>
            <a:srgbClr val="000000">
              <a:alpha val="34000"/>
            </a:srgbClr>
          </a:solidFill>
          <a:ln w="12700" cap="flat">
            <a:noFill/>
            <a:miter lim="400000"/>
          </a:ln>
          <a:effectLst>
            <a:softEdge rad="5969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2295134" y="3529364"/>
            <a:ext cx="9828764" cy="1015663"/>
          </a:xfrm>
          <a:effectLst/>
        </p:spPr>
        <p:txBody>
          <a:bodyPr wrap="square" lIns="0" tIns="0" rIns="0" bIns="0" anchor="b" anchorCtr="0">
            <a:spAutoFit/>
          </a:bodyPr>
          <a:lstStyle>
            <a:lvl1pPr>
              <a:defRPr sz="6600">
                <a:solidFill>
                  <a:schemeClr val="bg1"/>
                </a:solidFill>
                <a:effectLst>
                  <a:outerShdw blurRad="254000" algn="ctr" rotWithShape="0">
                    <a:prstClr val="black"/>
                  </a:outerShdw>
                </a:effectLst>
              </a:defRPr>
            </a:lvl1pPr>
          </a:lstStyle>
          <a:p>
            <a:r>
              <a:rPr lang="sv-SE" dirty="0"/>
              <a:t>Titel, max två rader</a:t>
            </a:r>
          </a:p>
        </p:txBody>
      </p:sp>
      <p:sp>
        <p:nvSpPr>
          <p:cNvPr id="8" name="Platshållare för text 7"/>
          <p:cNvSpPr>
            <a:spLocks noGrp="1"/>
          </p:cNvSpPr>
          <p:nvPr>
            <p:ph type="body" sz="quarter" idx="10" hasCustomPrompt="1"/>
          </p:nvPr>
        </p:nvSpPr>
        <p:spPr>
          <a:xfrm>
            <a:off x="2285555" y="4785964"/>
            <a:ext cx="9828764" cy="414916"/>
          </a:xfrm>
          <a:effectLst/>
        </p:spPr>
        <p:txBody>
          <a:bodyPr vert="horz" wrap="square">
            <a:spAutoFit/>
          </a:bodyPr>
          <a:lstStyle>
            <a:lvl1pPr marL="0" indent="0">
              <a:buNone/>
              <a:defRPr sz="2000" b="1" kern="1200" cap="all" spc="150" baseline="0">
                <a:solidFill>
                  <a:schemeClr val="bg1"/>
                </a:solidFill>
                <a:effectLst>
                  <a:outerShdw blurRad="254000" algn="ctr" rotWithShape="0">
                    <a:prstClr val="black"/>
                  </a:outerShdw>
                </a:effectLst>
              </a:defRPr>
            </a:lvl1pPr>
          </a:lstStyle>
          <a:p>
            <a:pPr lvl="0"/>
            <a:r>
              <a:rPr lang="sv-SE" dirty="0"/>
              <a:t>Namn, tillhörighet </a:t>
            </a:r>
            <a:r>
              <a:rPr lang="sv-SE" dirty="0" err="1"/>
              <a:t>etc</a:t>
            </a:r>
            <a:endParaRPr lang="sv-SE" dirty="0"/>
          </a:p>
        </p:txBody>
      </p:sp>
      <p:sp>
        <p:nvSpPr>
          <p:cNvPr id="7" name="Rektangel 6">
            <a:extLst>
              <a:ext uri="{FF2B5EF4-FFF2-40B4-BE49-F238E27FC236}">
                <a16:creationId xmlns:a16="http://schemas.microsoft.com/office/drawing/2014/main" id="{C2B95BB2-F11E-47CD-B5F5-00329E74F796}"/>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969834539"/>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3">
    <p:spTree>
      <p:nvGrpSpPr>
        <p:cNvPr id="1" name=""/>
        <p:cNvGrpSpPr/>
        <p:nvPr/>
      </p:nvGrpSpPr>
      <p:grpSpPr>
        <a:xfrm>
          <a:off x="0" y="0"/>
          <a:ext cx="0" cy="0"/>
          <a:chOff x="0" y="0"/>
          <a:chExt cx="0" cy="0"/>
        </a:xfrm>
      </p:grpSpPr>
      <p:pic>
        <p:nvPicPr>
          <p:cNvPr id="3" name="Bildobjekt 2" descr="Intill en stor maskin står en person, sedd snett uppifrån och bakifrån, och slår med en röd gummihammare. Foto.">
            <a:extLst>
              <a:ext uri="{FF2B5EF4-FFF2-40B4-BE49-F238E27FC236}">
                <a16:creationId xmlns:a16="http://schemas.microsoft.com/office/drawing/2014/main" id="{5D9D02D1-0112-FE45-9D5E-F619BC7224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89" b="8889"/>
          <a:stretch/>
        </p:blipFill>
        <p:spPr>
          <a:xfrm>
            <a:off x="292100" y="285750"/>
            <a:ext cx="16751300" cy="9182100"/>
          </a:xfrm>
          <a:prstGeom prst="rect">
            <a:avLst/>
          </a:prstGeom>
        </p:spPr>
      </p:pic>
      <p:pic>
        <p:nvPicPr>
          <p:cNvPr id="8" name="Bildobjekt 7" descr="LTH:s logotyp.">
            <a:extLst>
              <a:ext uri="{FF2B5EF4-FFF2-40B4-BE49-F238E27FC236}">
                <a16:creationId xmlns:a16="http://schemas.microsoft.com/office/drawing/2014/main" id="{405CA2AF-26FF-DA4E-8D80-F68C29A3078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9445" y="417261"/>
            <a:ext cx="2928887" cy="1592292"/>
          </a:xfrm>
          <a:prstGeom prst="rect">
            <a:avLst/>
          </a:prstGeom>
        </p:spPr>
      </p:pic>
      <p:sp>
        <p:nvSpPr>
          <p:cNvPr id="6" name="Rektangel med rundade hörn 5">
            <a:extLst>
              <a:ext uri="{FF2B5EF4-FFF2-40B4-BE49-F238E27FC236}">
                <a16:creationId xmlns:a16="http://schemas.microsoft.com/office/drawing/2014/main" id="{5297D485-555A-7143-A3D0-80C929BA58D1}"/>
              </a:ext>
              <a:ext uri="{C183D7F6-B498-43B3-948B-1728B52AA6E4}">
                <adec:decorative xmlns:adec="http://schemas.microsoft.com/office/drawing/2017/decorative" val="1"/>
              </a:ext>
            </a:extLst>
          </p:cNvPr>
          <p:cNvSpPr/>
          <p:nvPr userDrawn="1"/>
        </p:nvSpPr>
        <p:spPr>
          <a:xfrm>
            <a:off x="1514475" y="1876868"/>
            <a:ext cx="9945510" cy="4081020"/>
          </a:xfrm>
          <a:prstGeom prst="roundRect">
            <a:avLst/>
          </a:prstGeom>
          <a:solidFill>
            <a:srgbClr val="000000">
              <a:alpha val="34000"/>
            </a:srgbClr>
          </a:solidFill>
          <a:ln w="12700" cap="flat">
            <a:noFill/>
            <a:miter lim="400000"/>
          </a:ln>
          <a:effectLst>
            <a:softEdge rad="5969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Rubrik 14">
            <a:extLst>
              <a:ext uri="{FF2B5EF4-FFF2-40B4-BE49-F238E27FC236}">
                <a16:creationId xmlns:a16="http://schemas.microsoft.com/office/drawing/2014/main" id="{7CDBBD10-9DB7-7B42-AEFD-8316EB5FAF1F}"/>
              </a:ext>
            </a:extLst>
          </p:cNvPr>
          <p:cNvSpPr>
            <a:spLocks noGrp="1"/>
          </p:cNvSpPr>
          <p:nvPr>
            <p:ph type="title" hasCustomPrompt="1"/>
          </p:nvPr>
        </p:nvSpPr>
        <p:spPr>
          <a:xfrm>
            <a:off x="2295134" y="3452804"/>
            <a:ext cx="7800300" cy="1015663"/>
          </a:xfrm>
          <a:effectLst/>
        </p:spPr>
        <p:txBody>
          <a:bodyPr wrap="square" lIns="0" tIns="0" rIns="0" bIns="0" anchor="b" anchorCtr="0">
            <a:spAutoFit/>
          </a:bodyPr>
          <a:lstStyle>
            <a:lvl1pPr>
              <a:defRPr sz="6600">
                <a:solidFill>
                  <a:schemeClr val="bg1"/>
                </a:solidFill>
                <a:effectLst>
                  <a:outerShdw blurRad="254000" algn="ctr" rotWithShape="0">
                    <a:prstClr val="black"/>
                  </a:outerShdw>
                </a:effectLst>
              </a:defRPr>
            </a:lvl1pPr>
          </a:lstStyle>
          <a:p>
            <a:r>
              <a:rPr lang="sv-SE" dirty="0"/>
              <a:t>Titel, max två rader</a:t>
            </a:r>
          </a:p>
        </p:txBody>
      </p:sp>
      <p:sp>
        <p:nvSpPr>
          <p:cNvPr id="9" name="Platshållare för text 7">
            <a:extLst>
              <a:ext uri="{FF2B5EF4-FFF2-40B4-BE49-F238E27FC236}">
                <a16:creationId xmlns:a16="http://schemas.microsoft.com/office/drawing/2014/main" id="{2C3B4007-FF04-DA40-9F61-ED1E69DE3C00}"/>
              </a:ext>
            </a:extLst>
          </p:cNvPr>
          <p:cNvSpPr>
            <a:spLocks noGrp="1"/>
          </p:cNvSpPr>
          <p:nvPr>
            <p:ph type="body" sz="quarter" idx="10" hasCustomPrompt="1"/>
          </p:nvPr>
        </p:nvSpPr>
        <p:spPr>
          <a:xfrm>
            <a:off x="2285556" y="4709403"/>
            <a:ext cx="8044079" cy="414916"/>
          </a:xfrm>
          <a:effectLst/>
        </p:spPr>
        <p:txBody>
          <a:bodyPr vert="horz" wrap="square">
            <a:spAutoFit/>
          </a:bodyPr>
          <a:lstStyle>
            <a:lvl1pPr marL="0" indent="0">
              <a:buNone/>
              <a:defRPr sz="2000" b="1" kern="1200" cap="all" spc="150" baseline="0">
                <a:solidFill>
                  <a:schemeClr val="bg1"/>
                </a:solidFill>
                <a:effectLst>
                  <a:outerShdw blurRad="254000" algn="ctr" rotWithShape="0">
                    <a:prstClr val="black"/>
                  </a:outerShdw>
                </a:effectLst>
              </a:defRPr>
            </a:lvl1pPr>
          </a:lstStyle>
          <a:p>
            <a:pPr lvl="0"/>
            <a:r>
              <a:rPr lang="sv-SE" dirty="0"/>
              <a:t>Namn, tillhörighet </a:t>
            </a:r>
            <a:r>
              <a:rPr lang="sv-SE" dirty="0" err="1"/>
              <a:t>etc</a:t>
            </a:r>
            <a:endParaRPr lang="sv-SE" dirty="0"/>
          </a:p>
        </p:txBody>
      </p:sp>
      <p:sp>
        <p:nvSpPr>
          <p:cNvPr id="7" name="Rektangel 6">
            <a:extLst>
              <a:ext uri="{FF2B5EF4-FFF2-40B4-BE49-F238E27FC236}">
                <a16:creationId xmlns:a16="http://schemas.microsoft.com/office/drawing/2014/main" id="{052EFD5F-0510-4633-BD7C-B8AD1A12B85D}"/>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3159463225"/>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4">
    <p:spTree>
      <p:nvGrpSpPr>
        <p:cNvPr id="1" name=""/>
        <p:cNvGrpSpPr/>
        <p:nvPr/>
      </p:nvGrpSpPr>
      <p:grpSpPr>
        <a:xfrm>
          <a:off x="0" y="0"/>
          <a:ext cx="0" cy="0"/>
          <a:chOff x="0" y="0"/>
          <a:chExt cx="0" cy="0"/>
        </a:xfrm>
      </p:grpSpPr>
      <p:pic>
        <p:nvPicPr>
          <p:cNvPr id="3" name="Bildobjekt 2" descr="Atomfysiklabb där lampor och lasrar lyser i orange. Runtomkring myllret av denna forskningsutrustning, som till stor del är i svart, är det mörkt. Foto.">
            <a:extLst>
              <a:ext uri="{FF2B5EF4-FFF2-40B4-BE49-F238E27FC236}">
                <a16:creationId xmlns:a16="http://schemas.microsoft.com/office/drawing/2014/main" id="{6BEE9D55-8A22-324A-99D6-DDE0325648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642"/>
          <a:stretch/>
        </p:blipFill>
        <p:spPr>
          <a:xfrm>
            <a:off x="292100" y="285750"/>
            <a:ext cx="16751300" cy="9182100"/>
          </a:xfrm>
          <a:prstGeom prst="rect">
            <a:avLst/>
          </a:prstGeom>
        </p:spPr>
      </p:pic>
      <p:pic>
        <p:nvPicPr>
          <p:cNvPr id="9" name="Bildobjekt 8" descr="LTH:s logotyp.">
            <a:extLst>
              <a:ext uri="{FF2B5EF4-FFF2-40B4-BE49-F238E27FC236}">
                <a16:creationId xmlns:a16="http://schemas.microsoft.com/office/drawing/2014/main" id="{BEBDC685-24B6-014B-B6B5-41A790D6D45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9445" y="417261"/>
            <a:ext cx="2928887" cy="1592292"/>
          </a:xfrm>
          <a:prstGeom prst="rect">
            <a:avLst/>
          </a:prstGeom>
        </p:spPr>
      </p:pic>
      <p:sp>
        <p:nvSpPr>
          <p:cNvPr id="10" name="Rektangel med rundade hörn 9">
            <a:extLst>
              <a:ext uri="{FF2B5EF4-FFF2-40B4-BE49-F238E27FC236}">
                <a16:creationId xmlns:a16="http://schemas.microsoft.com/office/drawing/2014/main" id="{6D71B48D-6102-C343-BCF0-650AF943D18C}"/>
              </a:ext>
              <a:ext uri="{C183D7F6-B498-43B3-948B-1728B52AA6E4}">
                <adec:decorative xmlns:adec="http://schemas.microsoft.com/office/drawing/2017/decorative" val="1"/>
              </a:ext>
            </a:extLst>
          </p:cNvPr>
          <p:cNvSpPr/>
          <p:nvPr userDrawn="1"/>
        </p:nvSpPr>
        <p:spPr>
          <a:xfrm>
            <a:off x="5876046" y="4876800"/>
            <a:ext cx="11167873" cy="4591049"/>
          </a:xfrm>
          <a:prstGeom prst="roundRect">
            <a:avLst/>
          </a:prstGeom>
          <a:solidFill>
            <a:srgbClr val="000000">
              <a:alpha val="50000"/>
            </a:srgbClr>
          </a:solidFill>
          <a:ln w="12700" cap="flat">
            <a:noFill/>
            <a:miter lim="400000"/>
          </a:ln>
          <a:effectLst>
            <a:softEdge rad="5969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7518629" y="5838933"/>
            <a:ext cx="8924889" cy="2031325"/>
          </a:xfrm>
          <a:effectLst/>
        </p:spPr>
        <p:txBody>
          <a:bodyPr wrap="square" lIns="0" tIns="0" rIns="0" bIns="0" anchor="b" anchorCtr="0">
            <a:spAutoFit/>
          </a:bodyPr>
          <a:lstStyle>
            <a:lvl1pPr>
              <a:defRPr sz="6600" baseline="0">
                <a:solidFill>
                  <a:schemeClr val="bg1"/>
                </a:solidFill>
              </a:defRPr>
            </a:lvl1pPr>
          </a:lstStyle>
          <a:p>
            <a:r>
              <a:rPr lang="sv-SE" dirty="0"/>
              <a:t>Titel, max </a:t>
            </a:r>
            <a:br>
              <a:rPr lang="sv-SE" dirty="0"/>
            </a:br>
            <a:r>
              <a:rPr lang="sv-SE" dirty="0"/>
              <a:t>två rader</a:t>
            </a:r>
          </a:p>
        </p:txBody>
      </p:sp>
      <p:sp>
        <p:nvSpPr>
          <p:cNvPr id="8" name="Platshållare för text 7"/>
          <p:cNvSpPr>
            <a:spLocks noGrp="1"/>
          </p:cNvSpPr>
          <p:nvPr>
            <p:ph type="body" sz="quarter" idx="10" hasCustomPrompt="1"/>
          </p:nvPr>
        </p:nvSpPr>
        <p:spPr>
          <a:xfrm>
            <a:off x="7509051" y="8111194"/>
            <a:ext cx="8924889" cy="442877"/>
          </a:xfrm>
        </p:spPr>
        <p:txBody>
          <a:bodyPr vert="horz">
            <a:normAutofit/>
          </a:bodyPr>
          <a:lstStyle>
            <a:lvl1pPr marL="0" indent="0">
              <a:buNone/>
              <a:defRPr sz="2000" b="1" kern="1200" cap="all" spc="150" baseline="0">
                <a:solidFill>
                  <a:schemeClr val="bg1"/>
                </a:solidFill>
              </a:defRPr>
            </a:lvl1pPr>
          </a:lstStyle>
          <a:p>
            <a:pPr lvl="0"/>
            <a:r>
              <a:rPr lang="sv-SE" dirty="0"/>
              <a:t>Namn, tillhörighet </a:t>
            </a:r>
            <a:r>
              <a:rPr lang="sv-SE" dirty="0" err="1"/>
              <a:t>etc</a:t>
            </a:r>
            <a:endParaRPr lang="sv-SE" dirty="0"/>
          </a:p>
        </p:txBody>
      </p:sp>
      <p:sp>
        <p:nvSpPr>
          <p:cNvPr id="7" name="Rektangel 6">
            <a:extLst>
              <a:ext uri="{FF2B5EF4-FFF2-40B4-BE49-F238E27FC236}">
                <a16:creationId xmlns:a16="http://schemas.microsoft.com/office/drawing/2014/main" id="{893519E3-17E7-4DCC-9F3D-6009FD90FD96}"/>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3943302048"/>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5">
    <p:spTree>
      <p:nvGrpSpPr>
        <p:cNvPr id="1" name=""/>
        <p:cNvGrpSpPr/>
        <p:nvPr/>
      </p:nvGrpSpPr>
      <p:grpSpPr>
        <a:xfrm>
          <a:off x="0" y="0"/>
          <a:ext cx="0" cy="0"/>
          <a:chOff x="0" y="0"/>
          <a:chExt cx="0" cy="0"/>
        </a:xfrm>
      </p:grpSpPr>
      <p:pic>
        <p:nvPicPr>
          <p:cNvPr id="12" name="Bildobjekt 11" descr="Student på LTH campus. foto.">
            <a:extLst>
              <a:ext uri="{FF2B5EF4-FFF2-40B4-BE49-F238E27FC236}">
                <a16:creationId xmlns:a16="http://schemas.microsoft.com/office/drawing/2014/main" id="{8D149AE3-A37A-4B2E-B7E4-C7B33F6139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5" t="8075" r="103" b="9875"/>
          <a:stretch/>
        </p:blipFill>
        <p:spPr>
          <a:xfrm>
            <a:off x="296863" y="285749"/>
            <a:ext cx="16751300" cy="9182101"/>
          </a:xfrm>
          <a:prstGeom prst="rect">
            <a:avLst/>
          </a:prstGeom>
        </p:spPr>
      </p:pic>
      <p:pic>
        <p:nvPicPr>
          <p:cNvPr id="13" name="Bildobjekt 12" descr="LTHs logotyp.">
            <a:extLst>
              <a:ext uri="{FF2B5EF4-FFF2-40B4-BE49-F238E27FC236}">
                <a16:creationId xmlns:a16="http://schemas.microsoft.com/office/drawing/2014/main" id="{3E869226-84EE-469E-ACD2-CF02726121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9444" y="527563"/>
            <a:ext cx="2903537" cy="1569405"/>
          </a:xfrm>
          <a:prstGeom prst="rect">
            <a:avLst/>
          </a:prstGeom>
        </p:spPr>
      </p:pic>
      <p:sp>
        <p:nvSpPr>
          <p:cNvPr id="2" name="Rektangel 1">
            <a:extLst>
              <a:ext uri="{FF2B5EF4-FFF2-40B4-BE49-F238E27FC236}">
                <a16:creationId xmlns:a16="http://schemas.microsoft.com/office/drawing/2014/main" id="{703F92EB-9B2F-8843-9226-5ABAD328660C}"/>
              </a:ext>
              <a:ext uri="{C183D7F6-B498-43B3-948B-1728B52AA6E4}">
                <adec:decorative xmlns:adec="http://schemas.microsoft.com/office/drawing/2017/decorative" val="1"/>
              </a:ext>
            </a:extLst>
          </p:cNvPr>
          <p:cNvSpPr/>
          <p:nvPr userDrawn="1"/>
        </p:nvSpPr>
        <p:spPr>
          <a:xfrm>
            <a:off x="7743121" y="2124000"/>
            <a:ext cx="9597171" cy="18444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8108209" y="2221775"/>
            <a:ext cx="8717424" cy="923330"/>
          </a:xfrm>
          <a:effectLst/>
        </p:spPr>
        <p:txBody>
          <a:bodyPr wrap="square" lIns="0" tIns="0" rIns="0" bIns="0" anchor="b" anchorCtr="0">
            <a:spAutoFit/>
          </a:bodyPr>
          <a:lstStyle>
            <a:lvl1pPr>
              <a:defRPr sz="6000">
                <a:solidFill>
                  <a:schemeClr val="tx2"/>
                </a:solidFill>
              </a:defRPr>
            </a:lvl1pPr>
          </a:lstStyle>
          <a:p>
            <a:r>
              <a:rPr lang="sv-SE" dirty="0"/>
              <a:t>Enradig titel</a:t>
            </a:r>
          </a:p>
        </p:txBody>
      </p:sp>
      <p:cxnSp>
        <p:nvCxnSpPr>
          <p:cNvPr id="5" name="Rak 4">
            <a:extLst>
              <a:ext uri="{FF2B5EF4-FFF2-40B4-BE49-F238E27FC236}">
                <a16:creationId xmlns:a16="http://schemas.microsoft.com/office/drawing/2014/main" id="{3494F97A-0641-E04E-BE08-64962CAE672D}"/>
              </a:ext>
              <a:ext uri="{C183D7F6-B498-43B3-948B-1728B52AA6E4}">
                <adec:decorative xmlns:adec="http://schemas.microsoft.com/office/drawing/2017/decorative" val="1"/>
              </a:ext>
            </a:extLst>
          </p:cNvPr>
          <p:cNvCxnSpPr>
            <a:cxnSpLocks/>
          </p:cNvCxnSpPr>
          <p:nvPr userDrawn="1"/>
        </p:nvCxnSpPr>
        <p:spPr>
          <a:xfrm>
            <a:off x="8098631" y="3269182"/>
            <a:ext cx="8841687" cy="0"/>
          </a:xfrm>
          <a:prstGeom prst="line">
            <a:avLst/>
          </a:prstGeom>
          <a:noFill/>
          <a:ln w="1905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8" name="Platshållare för text 7"/>
          <p:cNvSpPr>
            <a:spLocks noGrp="1"/>
          </p:cNvSpPr>
          <p:nvPr>
            <p:ph type="body" sz="quarter" idx="10" hasCustomPrompt="1"/>
          </p:nvPr>
        </p:nvSpPr>
        <p:spPr>
          <a:xfrm>
            <a:off x="8098630" y="3386042"/>
            <a:ext cx="8717424" cy="383689"/>
          </a:xfrm>
          <a:effectLst/>
        </p:spPr>
        <p:txBody>
          <a:bodyPr vert="horz" wrap="square">
            <a:spAutoFit/>
          </a:bodyPr>
          <a:lstStyle>
            <a:lvl1pPr marL="0" indent="0">
              <a:buNone/>
              <a:defRPr sz="1800" b="1" kern="1200" cap="all" spc="100" baseline="0">
                <a:solidFill>
                  <a:schemeClr val="tx2"/>
                </a:solidFill>
              </a:defRPr>
            </a:lvl1pPr>
          </a:lstStyle>
          <a:p>
            <a:pPr lvl="0"/>
            <a:r>
              <a:rPr lang="sv-SE" dirty="0"/>
              <a:t>Namn, tillhörighet </a:t>
            </a:r>
            <a:r>
              <a:rPr lang="sv-SE" dirty="0" err="1"/>
              <a:t>etc</a:t>
            </a:r>
            <a:endParaRPr lang="sv-SE" dirty="0"/>
          </a:p>
        </p:txBody>
      </p:sp>
      <p:sp>
        <p:nvSpPr>
          <p:cNvPr id="14" name="Rektangel 13">
            <a:extLst>
              <a:ext uri="{FF2B5EF4-FFF2-40B4-BE49-F238E27FC236}">
                <a16:creationId xmlns:a16="http://schemas.microsoft.com/office/drawing/2014/main" id="{662BCB06-93CC-409F-984C-69A21DE51A3A}"/>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1043441209"/>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5b">
    <p:spTree>
      <p:nvGrpSpPr>
        <p:cNvPr id="1" name=""/>
        <p:cNvGrpSpPr/>
        <p:nvPr/>
      </p:nvGrpSpPr>
      <p:grpSpPr>
        <a:xfrm>
          <a:off x="0" y="0"/>
          <a:ext cx="0" cy="0"/>
          <a:chOff x="0" y="0"/>
          <a:chExt cx="0" cy="0"/>
        </a:xfrm>
      </p:grpSpPr>
      <p:pic>
        <p:nvPicPr>
          <p:cNvPr id="11" name="Bildobjekt 10" descr="Student på LTH campus. foto.">
            <a:extLst>
              <a:ext uri="{FF2B5EF4-FFF2-40B4-BE49-F238E27FC236}">
                <a16:creationId xmlns:a16="http://schemas.microsoft.com/office/drawing/2014/main" id="{0BC55195-6074-45A2-B01E-481ACCC0BB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5" t="8075" r="103" b="9875"/>
          <a:stretch/>
        </p:blipFill>
        <p:spPr>
          <a:xfrm>
            <a:off x="296863" y="285749"/>
            <a:ext cx="16751300" cy="9182101"/>
          </a:xfrm>
          <a:prstGeom prst="rect">
            <a:avLst/>
          </a:prstGeom>
        </p:spPr>
      </p:pic>
      <p:pic>
        <p:nvPicPr>
          <p:cNvPr id="13" name="Bildobjekt 12" descr="LTHs logotyp.">
            <a:extLst>
              <a:ext uri="{FF2B5EF4-FFF2-40B4-BE49-F238E27FC236}">
                <a16:creationId xmlns:a16="http://schemas.microsoft.com/office/drawing/2014/main" id="{628530C4-E352-4908-B819-3C957002D0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9444" y="527563"/>
            <a:ext cx="2903537" cy="1569405"/>
          </a:xfrm>
          <a:prstGeom prst="rect">
            <a:avLst/>
          </a:prstGeom>
        </p:spPr>
      </p:pic>
      <p:sp>
        <p:nvSpPr>
          <p:cNvPr id="2" name="Rektangel 1">
            <a:extLst>
              <a:ext uri="{FF2B5EF4-FFF2-40B4-BE49-F238E27FC236}">
                <a16:creationId xmlns:a16="http://schemas.microsoft.com/office/drawing/2014/main" id="{703F92EB-9B2F-8843-9226-5ABAD328660C}"/>
              </a:ext>
              <a:ext uri="{C183D7F6-B498-43B3-948B-1728B52AA6E4}">
                <adec:decorative xmlns:adec="http://schemas.microsoft.com/office/drawing/2017/decorative" val="1"/>
              </a:ext>
            </a:extLst>
          </p:cNvPr>
          <p:cNvSpPr/>
          <p:nvPr userDrawn="1"/>
        </p:nvSpPr>
        <p:spPr>
          <a:xfrm>
            <a:off x="7747200" y="2127600"/>
            <a:ext cx="9593063" cy="2808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8111728" y="3082221"/>
            <a:ext cx="8717424" cy="923330"/>
          </a:xfrm>
          <a:effectLst/>
        </p:spPr>
        <p:txBody>
          <a:bodyPr wrap="square" lIns="0" tIns="0" rIns="0" bIns="0" anchor="b" anchorCtr="0">
            <a:spAutoFit/>
          </a:bodyPr>
          <a:lstStyle>
            <a:lvl1pPr>
              <a:defRPr sz="6000">
                <a:solidFill>
                  <a:schemeClr val="tx2"/>
                </a:solidFill>
              </a:defRPr>
            </a:lvl1pPr>
          </a:lstStyle>
          <a:p>
            <a:r>
              <a:rPr lang="sv-SE" dirty="0"/>
              <a:t>Titelsida för tvåradig titel</a:t>
            </a:r>
          </a:p>
        </p:txBody>
      </p:sp>
      <p:cxnSp>
        <p:nvCxnSpPr>
          <p:cNvPr id="5" name="Rak 4">
            <a:extLst>
              <a:ext uri="{FF2B5EF4-FFF2-40B4-BE49-F238E27FC236}">
                <a16:creationId xmlns:a16="http://schemas.microsoft.com/office/drawing/2014/main" id="{3494F97A-0641-E04E-BE08-64962CAE672D}"/>
              </a:ext>
              <a:ext uri="{C183D7F6-B498-43B3-948B-1728B52AA6E4}">
                <adec:decorative xmlns:adec="http://schemas.microsoft.com/office/drawing/2017/decorative" val="1"/>
              </a:ext>
            </a:extLst>
          </p:cNvPr>
          <p:cNvCxnSpPr>
            <a:cxnSpLocks/>
          </p:cNvCxnSpPr>
          <p:nvPr userDrawn="1"/>
        </p:nvCxnSpPr>
        <p:spPr>
          <a:xfrm>
            <a:off x="8102150" y="4203488"/>
            <a:ext cx="8841687" cy="0"/>
          </a:xfrm>
          <a:prstGeom prst="line">
            <a:avLst/>
          </a:prstGeom>
          <a:noFill/>
          <a:ln w="1905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8" name="Platshållare för text 7"/>
          <p:cNvSpPr>
            <a:spLocks noGrp="1"/>
          </p:cNvSpPr>
          <p:nvPr>
            <p:ph type="body" sz="quarter" idx="10" hasCustomPrompt="1"/>
          </p:nvPr>
        </p:nvSpPr>
        <p:spPr>
          <a:xfrm>
            <a:off x="8102149" y="4320348"/>
            <a:ext cx="8717424" cy="383689"/>
          </a:xfrm>
          <a:effectLst/>
        </p:spPr>
        <p:txBody>
          <a:bodyPr vert="horz" wrap="square">
            <a:spAutoFit/>
          </a:bodyPr>
          <a:lstStyle>
            <a:lvl1pPr marL="0" indent="0">
              <a:buNone/>
              <a:defRPr sz="1800" b="1" kern="1200" cap="all" spc="100" baseline="0">
                <a:solidFill>
                  <a:schemeClr val="tx2"/>
                </a:solidFill>
              </a:defRPr>
            </a:lvl1pPr>
          </a:lstStyle>
          <a:p>
            <a:pPr lvl="0"/>
            <a:r>
              <a:rPr lang="sv-SE" dirty="0"/>
              <a:t>Namn, tillhörighet </a:t>
            </a:r>
            <a:r>
              <a:rPr lang="sv-SE" dirty="0" err="1"/>
              <a:t>etc</a:t>
            </a:r>
            <a:endParaRPr lang="sv-SE" dirty="0"/>
          </a:p>
        </p:txBody>
      </p:sp>
      <p:sp>
        <p:nvSpPr>
          <p:cNvPr id="14" name="Rektangel 13">
            <a:extLst>
              <a:ext uri="{FF2B5EF4-FFF2-40B4-BE49-F238E27FC236}">
                <a16:creationId xmlns:a16="http://schemas.microsoft.com/office/drawing/2014/main" id="{2D65255A-22CE-4330-BEF2-C855CD68A84D}"/>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3394253255"/>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lbild utan tex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6010C116-6C55-3C42-914A-0897639AA584}"/>
              </a:ext>
            </a:extLst>
          </p:cNvPr>
          <p:cNvSpPr>
            <a:spLocks noGrp="1"/>
          </p:cNvSpPr>
          <p:nvPr>
            <p:ph type="title" hasCustomPrompt="1"/>
          </p:nvPr>
        </p:nvSpPr>
        <p:spPr>
          <a:xfrm>
            <a:off x="292109" y="-655252"/>
            <a:ext cx="12480381" cy="430887"/>
          </a:xfrm>
        </p:spPr>
        <p:txBody>
          <a:bodyPr lIns="0" tIns="0" rIns="0" bIns="0">
            <a:spAutoFit/>
          </a:bodyPr>
          <a:lstStyle>
            <a:lvl1pPr>
              <a:defRPr sz="2800"/>
            </a:lvl1pPr>
          </a:lstStyle>
          <a:p>
            <a:r>
              <a:rPr lang="sv-SE" dirty="0"/>
              <a:t>Lägg till rubrik</a:t>
            </a:r>
            <a:endParaRPr lang="en-GB" dirty="0"/>
          </a:p>
        </p:txBody>
      </p:sp>
      <p:sp>
        <p:nvSpPr>
          <p:cNvPr id="5" name="Platshållare för bild 4"/>
          <p:cNvSpPr>
            <a:spLocks noGrp="1"/>
          </p:cNvSpPr>
          <p:nvPr>
            <p:ph type="pic" sz="quarter" idx="10"/>
          </p:nvPr>
        </p:nvSpPr>
        <p:spPr>
          <a:xfrm>
            <a:off x="292100" y="285751"/>
            <a:ext cx="16751812" cy="9182100"/>
          </a:xfrm>
          <a:solidFill>
            <a:schemeClr val="accent5"/>
          </a:solidFill>
        </p:spPr>
        <p:txBody>
          <a:bodyPr/>
          <a:lstStyle/>
          <a:p>
            <a:r>
              <a:rPr lang="sv-SE"/>
              <a:t>Klicka på ikonen för att lägga till en bild</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mörk bild">
    <p:spTree>
      <p:nvGrpSpPr>
        <p:cNvPr id="1" name=""/>
        <p:cNvGrpSpPr/>
        <p:nvPr/>
      </p:nvGrpSpPr>
      <p:grpSpPr>
        <a:xfrm>
          <a:off x="0" y="0"/>
          <a:ext cx="0" cy="0"/>
          <a:chOff x="0" y="0"/>
          <a:chExt cx="0" cy="0"/>
        </a:xfrm>
      </p:grpSpPr>
      <p:sp>
        <p:nvSpPr>
          <p:cNvPr id="4" name="Platshållare för bild 3"/>
          <p:cNvSpPr>
            <a:spLocks noGrp="1"/>
          </p:cNvSpPr>
          <p:nvPr>
            <p:ph type="pic" sz="quarter" idx="11" hasCustomPrompt="1"/>
          </p:nvPr>
        </p:nvSpPr>
        <p:spPr>
          <a:xfrm>
            <a:off x="292100" y="285751"/>
            <a:ext cx="16749697" cy="9182100"/>
          </a:xfrm>
          <a:solidFill>
            <a:schemeClr val="accent5"/>
          </a:solidFill>
        </p:spPr>
        <p:txBody>
          <a:bodyPr vert="horz"/>
          <a:lstStyle>
            <a:lvl1pPr marL="252000" marR="0" indent="-252000" algn="l" defTabSz="584170" rtl="0" eaLnBrk="1" fontAlgn="auto" latinLnBrk="0" hangingPunct="1">
              <a:lnSpc>
                <a:spcPct val="100000"/>
              </a:lnSpc>
              <a:spcBef>
                <a:spcPts val="1200"/>
              </a:spcBef>
              <a:spcAft>
                <a:spcPts val="0"/>
              </a:spcAft>
              <a:buClrTx/>
              <a:buSzPct val="75000"/>
              <a:buFontTx/>
              <a:buChar char="•"/>
              <a:tabLst/>
              <a:defRPr/>
            </a:lvl1pPr>
          </a:lstStyle>
          <a:p>
            <a:r>
              <a:rPr lang="sv-SE" dirty="0"/>
              <a:t>Lägg till bakgrundsbild genom att dra en bild hit.</a:t>
            </a:r>
          </a:p>
        </p:txBody>
      </p:sp>
      <p:sp>
        <p:nvSpPr>
          <p:cNvPr id="5" name="Rubrik 4"/>
          <p:cNvSpPr>
            <a:spLocks noGrp="1"/>
          </p:cNvSpPr>
          <p:nvPr>
            <p:ph type="title" hasCustomPrompt="1"/>
          </p:nvPr>
        </p:nvSpPr>
        <p:spPr>
          <a:xfrm>
            <a:off x="1694452" y="1310626"/>
            <a:ext cx="13954026" cy="1015663"/>
          </a:xfrm>
          <a:effectLst/>
        </p:spPr>
        <p:txBody>
          <a:bodyPr vert="horz" lIns="0" tIns="0" rIns="0" bIns="0" anchor="t" anchorCtr="0">
            <a:spAutoFit/>
          </a:bodyPr>
          <a:lstStyle>
            <a:lvl1pPr algn="l">
              <a:lnSpc>
                <a:spcPct val="100000"/>
              </a:lnSpc>
              <a:defRPr sz="6600" cap="none" baseline="0">
                <a:solidFill>
                  <a:schemeClr val="bg1"/>
                </a:solidFill>
                <a:effectLst>
                  <a:outerShdw blurRad="254000" algn="ctr" rotWithShape="0">
                    <a:prstClr val="black"/>
                  </a:outerShdw>
                </a:effectLst>
              </a:defRPr>
            </a:lvl1pPr>
          </a:lstStyle>
          <a:p>
            <a:r>
              <a:rPr lang="sv-SE" dirty="0"/>
              <a:t>Avsnittsrubrik på mörk bild</a:t>
            </a:r>
          </a:p>
        </p:txBody>
      </p:sp>
    </p:spTree>
    <p:extLst>
      <p:ext uri="{BB962C8B-B14F-4D97-AF65-F5344CB8AC3E}">
        <p14:creationId xmlns:p14="http://schemas.microsoft.com/office/powerpoint/2010/main" val="404482389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400073" y="1080000"/>
            <a:ext cx="12480381" cy="2286000"/>
          </a:xfrm>
          <a:prstGeom prst="rect">
            <a:avLst/>
          </a:prstGeom>
          <a:ln w="12700">
            <a:miter lim="400000"/>
          </a:ln>
          <a:extLst>
            <a:ext uri="{C572A759-6A51-4108-AA02-DFA0A04FC94B}">
              <ma14:wrappingTextBoxFlag xmlns:ma14="http://schemas.microsoft.com/office/mac/drawingml/2011/main" xmlns="" val="1"/>
            </a:ext>
          </a:extLst>
        </p:spPr>
        <p:txBody>
          <a:bodyPr lIns="50797" tIns="50797" rIns="50797" bIns="360000" anchor="b" anchorCtr="0">
            <a:noAutofit/>
          </a:bodyPr>
          <a:lstStyle/>
          <a:p>
            <a:endParaRPr lang="sv-SE" dirty="0"/>
          </a:p>
        </p:txBody>
      </p:sp>
      <p:sp>
        <p:nvSpPr>
          <p:cNvPr id="3" name="Shape 3"/>
          <p:cNvSpPr>
            <a:spLocks noGrp="1"/>
          </p:cNvSpPr>
          <p:nvPr>
            <p:ph type="body" idx="1"/>
          </p:nvPr>
        </p:nvSpPr>
        <p:spPr>
          <a:xfrm>
            <a:off x="2400073" y="3380400"/>
            <a:ext cx="12480381" cy="5835600"/>
          </a:xfrm>
          <a:prstGeom prst="rect">
            <a:avLst/>
          </a:prstGeom>
          <a:ln w="12700">
            <a:miter lim="400000"/>
          </a:ln>
          <a:extLst>
            <a:ext uri="{C572A759-6A51-4108-AA02-DFA0A04FC94B}">
              <ma14:wrappingTextBoxFlag xmlns:ma14="http://schemas.microsoft.com/office/mac/drawingml/2011/main" xmlns="" val="1"/>
            </a:ext>
          </a:extLst>
        </p:spPr>
        <p:txBody>
          <a:bodyPr lIns="50797" tIns="50797" rIns="50797" bIns="50797" anchor="t">
            <a:normAutofit/>
          </a:bodyPr>
          <a:lstStyle/>
          <a:p>
            <a:r>
              <a:rPr dirty="0"/>
              <a:t>Brödtext nivå ett</a:t>
            </a:r>
          </a:p>
          <a:p>
            <a:pPr lvl="1"/>
            <a:r>
              <a:rPr dirty="0" err="1"/>
              <a:t>Brödtext</a:t>
            </a:r>
            <a:r>
              <a:rPr lang="sv-SE" dirty="0"/>
              <a:t> nivå två</a:t>
            </a:r>
          </a:p>
          <a:p>
            <a:pPr lvl="2"/>
            <a:r>
              <a:rPr lang="sv-SE" dirty="0"/>
              <a:t>Brödtext nivå tre</a:t>
            </a:r>
          </a:p>
          <a:p>
            <a:pPr lvl="3"/>
            <a:r>
              <a:rPr lang="sv-SE" dirty="0"/>
              <a:t>Brödtext nivå fyra</a:t>
            </a:r>
          </a:p>
          <a:p>
            <a:pPr lvl="4"/>
            <a:r>
              <a:rPr lang="sv-SE" dirty="0"/>
              <a:t>Brödtext nivå fem</a:t>
            </a:r>
          </a:p>
          <a:p>
            <a:pPr lvl="5"/>
            <a:r>
              <a:rPr lang="sv-SE" dirty="0"/>
              <a:t>Brödtext nivå sex</a:t>
            </a:r>
          </a:p>
        </p:txBody>
      </p:sp>
    </p:spTree>
  </p:cSld>
  <p:clrMap bg1="lt1" tx1="dk1" bg2="lt2" tx2="dk2" accent1="accent1" accent2="accent2" accent3="accent3" accent4="accent4" accent5="accent5" accent6="accent6" hlink="hlink" folHlink="folHlink"/>
  <p:sldLayoutIdLst>
    <p:sldLayoutId id="2147483665" r:id="rId1"/>
    <p:sldLayoutId id="2147483694" r:id="rId2"/>
    <p:sldLayoutId id="2147483695" r:id="rId3"/>
    <p:sldLayoutId id="2147483696" r:id="rId4"/>
    <p:sldLayoutId id="2147483693" r:id="rId5"/>
    <p:sldLayoutId id="2147483702" r:id="rId6"/>
    <p:sldLayoutId id="2147483701" r:id="rId7"/>
    <p:sldLayoutId id="2147483684" r:id="rId8"/>
    <p:sldLayoutId id="2147483671" r:id="rId9"/>
    <p:sldLayoutId id="2147483691" r:id="rId10"/>
    <p:sldLayoutId id="2147483692" r:id="rId11"/>
    <p:sldLayoutId id="2147483697" r:id="rId12"/>
    <p:sldLayoutId id="2147483661" r:id="rId13"/>
    <p:sldLayoutId id="2147483683" r:id="rId14"/>
    <p:sldLayoutId id="2147483666" r:id="rId15"/>
    <p:sldLayoutId id="2147483669" r:id="rId16"/>
    <p:sldLayoutId id="2147483659" r:id="rId17"/>
    <p:sldLayoutId id="2147483700" r:id="rId18"/>
    <p:sldLayoutId id="2147483663" r:id="rId19"/>
    <p:sldLayoutId id="2147483682" r:id="rId20"/>
    <p:sldLayoutId id="2147483698" r:id="rId21"/>
    <p:sldLayoutId id="2147483699" r:id="rId22"/>
  </p:sldLayoutIdLst>
  <p:transition spd="med"/>
  <p:hf sldNum="0" hdr="0" ftr="0" dt="0"/>
  <p:txStyles>
    <p:titleStyle>
      <a:lvl1pPr marL="0" marR="0" indent="0" algn="l" defTabSz="584170" rtl="0" eaLnBrk="1" latinLnBrk="0" hangingPunct="1">
        <a:lnSpc>
          <a:spcPct val="100000"/>
        </a:lnSpc>
        <a:spcBef>
          <a:spcPts val="0"/>
        </a:spcBef>
        <a:spcAft>
          <a:spcPts val="0"/>
        </a:spcAft>
        <a:buClrTx/>
        <a:buSzTx/>
        <a:buFontTx/>
        <a:buNone/>
        <a:tabLst/>
        <a:defRPr sz="6600" b="0" i="0" u="none" strike="noStrike" cap="none" spc="0" baseline="0">
          <a:ln>
            <a:noFill/>
          </a:ln>
          <a:solidFill>
            <a:schemeClr val="tx2"/>
          </a:solidFill>
          <a:uFillTx/>
          <a:latin typeface="Times New Roman"/>
          <a:ea typeface="+mn-ea"/>
          <a:cs typeface="Times New Roman"/>
          <a:sym typeface="Helvetica Light"/>
        </a:defRPr>
      </a:lvl1pPr>
      <a:lvl2pPr marL="0" marR="0" indent="228589"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176"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765"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354"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2941"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530"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119"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706"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288000" marR="0" indent="-288000" algn="l" defTabSz="584170" rtl="0" eaLnBrk="1" latinLnBrk="0" hangingPunct="1">
        <a:lnSpc>
          <a:spcPct val="110000"/>
        </a:lnSpc>
        <a:spcBef>
          <a:spcPts val="1200"/>
        </a:spcBef>
        <a:spcAft>
          <a:spcPts val="0"/>
        </a:spcAft>
        <a:buClr>
          <a:schemeClr val="accent1"/>
        </a:buClr>
        <a:buSzPct val="100000"/>
        <a:buFontTx/>
        <a:buChar char="•"/>
        <a:tabLst/>
        <a:defRPr sz="3000" b="0" i="0" u="none" strike="noStrike" cap="none" spc="0" baseline="0">
          <a:ln>
            <a:noFill/>
          </a:ln>
          <a:solidFill>
            <a:srgbClr val="000000"/>
          </a:solidFill>
          <a:uFillTx/>
          <a:latin typeface="Arial"/>
          <a:ea typeface="+mn-ea"/>
          <a:cs typeface="Arial"/>
          <a:sym typeface="Helvetica Light"/>
        </a:defRPr>
      </a:lvl1pPr>
      <a:lvl2pPr marL="720000" marR="0" indent="-324000" algn="l" defTabSz="584170" rtl="0" eaLnBrk="1" latinLnBrk="0" hangingPunct="1">
        <a:lnSpc>
          <a:spcPct val="110000"/>
        </a:lnSpc>
        <a:spcBef>
          <a:spcPts val="0"/>
        </a:spcBef>
        <a:spcAft>
          <a:spcPts val="0"/>
        </a:spcAft>
        <a:buClr>
          <a:schemeClr val="accent1"/>
        </a:buClr>
        <a:buSzPct val="100000"/>
        <a:buFont typeface="Systemtypsnitt normalt"/>
        <a:buChar char="–"/>
        <a:tabLst/>
        <a:defRPr sz="3000" b="0" i="0" u="none" strike="noStrike" cap="none" spc="0" baseline="0">
          <a:ln>
            <a:noFill/>
          </a:ln>
          <a:solidFill>
            <a:srgbClr val="000000"/>
          </a:solidFill>
          <a:uFillTx/>
          <a:latin typeface="Arial"/>
          <a:ea typeface="+mn-ea"/>
          <a:cs typeface="Arial"/>
          <a:sym typeface="Helvetica Light"/>
        </a:defRPr>
      </a:lvl2pPr>
      <a:lvl3pPr marL="1080000" marR="0" indent="-324000" algn="l" defTabSz="584170" rtl="0" eaLnBrk="1" latinLnBrk="0" hangingPunct="1">
        <a:lnSpc>
          <a:spcPct val="110000"/>
        </a:lnSpc>
        <a:spcBef>
          <a:spcPts val="0"/>
        </a:spcBef>
        <a:spcAft>
          <a:spcPts val="0"/>
        </a:spcAft>
        <a:buClr>
          <a:schemeClr val="accent1"/>
        </a:buClr>
        <a:buSzPct val="100000"/>
        <a:buFont typeface="Systemtypsnitt normalt"/>
        <a:buChar char="–"/>
        <a:tabLst/>
        <a:defRPr sz="3000" b="0" i="0" u="none" strike="noStrike" cap="none" spc="0" baseline="0">
          <a:ln>
            <a:noFill/>
          </a:ln>
          <a:solidFill>
            <a:srgbClr val="000000"/>
          </a:solidFill>
          <a:uFillTx/>
          <a:latin typeface="Arial"/>
          <a:ea typeface="+mn-ea"/>
          <a:cs typeface="Arial"/>
          <a:sym typeface="Helvetica Light"/>
        </a:defRPr>
      </a:lvl3pPr>
      <a:lvl4pPr marL="1440000" marR="0" indent="-324000" algn="l" defTabSz="584170" rtl="0" eaLnBrk="1" latinLnBrk="0" hangingPunct="1">
        <a:lnSpc>
          <a:spcPct val="110000"/>
        </a:lnSpc>
        <a:spcBef>
          <a:spcPts val="0"/>
        </a:spcBef>
        <a:spcAft>
          <a:spcPts val="0"/>
        </a:spcAft>
        <a:buClr>
          <a:schemeClr val="accent1"/>
        </a:buClr>
        <a:buSzPct val="100000"/>
        <a:buFont typeface="Systemtypsnitt normalt"/>
        <a:buChar char="–"/>
        <a:tabLst/>
        <a:defRPr sz="3000" b="0" i="0" u="none" strike="noStrike" cap="none" spc="0" baseline="0">
          <a:ln>
            <a:noFill/>
          </a:ln>
          <a:solidFill>
            <a:srgbClr val="000000"/>
          </a:solidFill>
          <a:uFillTx/>
          <a:latin typeface="Arial"/>
          <a:ea typeface="+mn-ea"/>
          <a:cs typeface="Arial"/>
          <a:sym typeface="Helvetica Light"/>
        </a:defRPr>
      </a:lvl4pPr>
      <a:lvl5pPr marL="1800000" marR="0" indent="-324000" algn="l" defTabSz="584170" rtl="0" eaLnBrk="1" latinLnBrk="0" hangingPunct="1">
        <a:lnSpc>
          <a:spcPct val="110000"/>
        </a:lnSpc>
        <a:spcBef>
          <a:spcPts val="0"/>
        </a:spcBef>
        <a:spcAft>
          <a:spcPts val="0"/>
        </a:spcAft>
        <a:buClr>
          <a:schemeClr val="accent1"/>
        </a:buClr>
        <a:buSzPct val="100000"/>
        <a:buFont typeface="Systemtypsnitt normalt"/>
        <a:buChar char="–"/>
        <a:tabLst/>
        <a:defRPr sz="3000" b="0" i="0" u="none" strike="noStrike" cap="none" spc="0" baseline="0">
          <a:ln>
            <a:noFill/>
          </a:ln>
          <a:solidFill>
            <a:srgbClr val="000000"/>
          </a:solidFill>
          <a:uFillTx/>
          <a:latin typeface="Arial"/>
          <a:ea typeface="+mn-ea"/>
          <a:cs typeface="Arial"/>
          <a:sym typeface="Helvetica Light"/>
        </a:defRPr>
      </a:lvl5pPr>
      <a:lvl6pPr marL="2160000" marR="0" indent="-324000" algn="l" defTabSz="584170" rtl="0" eaLnBrk="1" latinLnBrk="0" hangingPunct="1">
        <a:lnSpc>
          <a:spcPct val="100000"/>
        </a:lnSpc>
        <a:spcBef>
          <a:spcPts val="0"/>
        </a:spcBef>
        <a:spcAft>
          <a:spcPts val="0"/>
        </a:spcAft>
        <a:buClr>
          <a:schemeClr val="accent1"/>
        </a:buClr>
        <a:buSzPct val="100000"/>
        <a:buFont typeface="Systemtypsnitt normalt"/>
        <a:buChar char="–"/>
        <a:tabLst/>
        <a:defRPr sz="3000" b="0" i="0" u="none" strike="noStrike" cap="none" spc="0" baseline="0">
          <a:ln>
            <a:noFill/>
          </a:ln>
          <a:solidFill>
            <a:srgbClr val="000000"/>
          </a:solidFill>
          <a:uFillTx/>
          <a:latin typeface="Arial" charset="0"/>
          <a:ea typeface="Arial" charset="0"/>
          <a:cs typeface="Arial" charset="0"/>
          <a:sym typeface="Helvetica Light"/>
        </a:defRPr>
      </a:lvl6pPr>
      <a:lvl7pPr marL="3111341" marR="0" indent="-444477" algn="l" defTabSz="58417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5819" marR="0" indent="-444477" algn="l" defTabSz="58417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296" marR="0" indent="-444477" algn="l" defTabSz="58417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589"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176"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765"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354"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2941"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530"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119"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706"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1" orient="horz" pos="3072" userDrawn="1">
          <p15:clr>
            <a:srgbClr val="F26B43"/>
          </p15:clr>
        </p15:guide>
        <p15:guide id="2" pos="3701" userDrawn="1">
          <p15:clr>
            <a:srgbClr val="F26B43"/>
          </p15:clr>
        </p15:guide>
        <p15:guide id="3" pos="184" userDrawn="1">
          <p15:clr>
            <a:srgbClr val="F26B43"/>
          </p15:clr>
        </p15:guide>
        <p15:guide id="4" pos="7219" userDrawn="1">
          <p15:clr>
            <a:srgbClr val="F26B43"/>
          </p15:clr>
        </p15:guide>
        <p15:guide id="5" pos="10736" userDrawn="1">
          <p15:clr>
            <a:srgbClr val="F26B43"/>
          </p15:clr>
        </p15:guide>
        <p15:guide id="6" orient="horz" pos="180" userDrawn="1">
          <p15:clr>
            <a:srgbClr val="F26B43"/>
          </p15:clr>
        </p15:guide>
        <p15:guide id="7" orient="horz" pos="59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0.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9.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D30ACC-EC2A-7340-AD16-F87026D2180C}"/>
              </a:ext>
            </a:extLst>
          </p:cNvPr>
          <p:cNvSpPr>
            <a:spLocks noGrp="1"/>
          </p:cNvSpPr>
          <p:nvPr>
            <p:ph type="title"/>
          </p:nvPr>
        </p:nvSpPr>
        <p:spPr>
          <a:xfrm>
            <a:off x="2400073" y="1080000"/>
            <a:ext cx="12480381" cy="2286000"/>
          </a:xfrm>
        </p:spPr>
        <p:txBody>
          <a:bodyPr/>
          <a:lstStyle/>
          <a:p>
            <a:r>
              <a:rPr lang="sv-SE" dirty="0"/>
              <a:t>Kort </a:t>
            </a:r>
            <a:r>
              <a:rPr lang="sv-SE"/>
              <a:t>om studentmallen</a:t>
            </a:r>
            <a:endParaRPr lang="sv-SE" dirty="0"/>
          </a:p>
        </p:txBody>
      </p:sp>
      <p:sp>
        <p:nvSpPr>
          <p:cNvPr id="3" name="Platshållare för text 2">
            <a:extLst>
              <a:ext uri="{FF2B5EF4-FFF2-40B4-BE49-F238E27FC236}">
                <a16:creationId xmlns:a16="http://schemas.microsoft.com/office/drawing/2014/main" id="{2E0E856F-B671-C343-A5E3-71DE16FE8ED5}"/>
              </a:ext>
            </a:extLst>
          </p:cNvPr>
          <p:cNvSpPr>
            <a:spLocks noGrp="1"/>
          </p:cNvSpPr>
          <p:nvPr>
            <p:ph type="body" sz="quarter" idx="1"/>
          </p:nvPr>
        </p:nvSpPr>
        <p:spPr>
          <a:xfrm>
            <a:off x="2400073" y="3380925"/>
            <a:ext cx="12480381" cy="5835600"/>
          </a:xfrm>
        </p:spPr>
        <p:txBody>
          <a:bodyPr/>
          <a:lstStyle/>
          <a:p>
            <a:r>
              <a:rPr lang="sv-SE" sz="2800" dirty="0"/>
              <a:t>Första sidan i mallen är en sida som du kan använda (se till att just den saknar anteckningar!) i händelse av tekniskt strul, vilket ju tyvärr inte är ovanligt när en presentation ska dra igång.</a:t>
            </a:r>
          </a:p>
          <a:p>
            <a:r>
              <a:rPr lang="sv-SE" sz="2800" dirty="0"/>
              <a:t>Om du ska lägga ut din på canvas kräver lagen att du gör den tillgänglig. </a:t>
            </a:r>
          </a:p>
          <a:p>
            <a:r>
              <a:rPr lang="sv-SE" sz="2800" dirty="0"/>
              <a:t>Att tillgänglighetsanpassa är viktigt eftersom det ska ge möjligheter åt personer med funktionsvariationer att kunna delta fullt ut. </a:t>
            </a:r>
          </a:p>
          <a:p>
            <a:r>
              <a:rPr lang="sv-SE" sz="2800" dirty="0"/>
              <a:t>På de första sidorna i mallen står ”titel, ditt namn och student på x-programmet” som du ska fylla i. I menyn Visa &gt; Bildbakgrund kan du redigera texten. Här kan du även ändra bilden om du vill. Det är viktigt att det framgår att du som student är avsändare och inte fakulteten.</a:t>
            </a:r>
          </a:p>
        </p:txBody>
      </p:sp>
    </p:spTree>
    <p:extLst>
      <p:ext uri="{BB962C8B-B14F-4D97-AF65-F5344CB8AC3E}">
        <p14:creationId xmlns:p14="http://schemas.microsoft.com/office/powerpoint/2010/main" val="90834987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2A556C-634B-DE44-AA37-9CCEB84C114A}"/>
              </a:ext>
            </a:extLst>
          </p:cNvPr>
          <p:cNvSpPr>
            <a:spLocks noGrp="1"/>
          </p:cNvSpPr>
          <p:nvPr>
            <p:ph type="title"/>
          </p:nvPr>
        </p:nvSpPr>
        <p:spPr/>
        <p:txBody>
          <a:bodyPr/>
          <a:lstStyle/>
          <a:p>
            <a:endParaRPr lang="en-GB" dirty="0"/>
          </a:p>
        </p:txBody>
      </p:sp>
      <p:sp>
        <p:nvSpPr>
          <p:cNvPr id="3" name="Platshållare för text 2">
            <a:extLst>
              <a:ext uri="{FF2B5EF4-FFF2-40B4-BE49-F238E27FC236}">
                <a16:creationId xmlns:a16="http://schemas.microsoft.com/office/drawing/2014/main" id="{ADC60804-DD48-E342-9FB1-BB121C85C8B3}"/>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30504047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Gaveln av ett rött tegelhus från LTH:s campus, ritat av arkitekt Klas Anshelm. En ljus, molnfri himmel i bakgrunden. Bilden föreställer V-huset.">
            <a:extLst>
              <a:ext uri="{FF2B5EF4-FFF2-40B4-BE49-F238E27FC236}">
                <a16:creationId xmlns:a16="http://schemas.microsoft.com/office/drawing/2014/main" id="{3E0AA3DC-A583-9242-853C-0C80D4E4517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2048" b="12048"/>
          <a:stretch/>
        </p:blipFill>
        <p:spPr>
          <a:xfrm>
            <a:off x="292100" y="285750"/>
            <a:ext cx="16749713" cy="9182100"/>
          </a:xfrm>
        </p:spPr>
      </p:pic>
      <p:sp>
        <p:nvSpPr>
          <p:cNvPr id="4" name="Rubrik 3">
            <a:extLst>
              <a:ext uri="{FF2B5EF4-FFF2-40B4-BE49-F238E27FC236}">
                <a16:creationId xmlns:a16="http://schemas.microsoft.com/office/drawing/2014/main" id="{BEE89B7E-038B-6E47-9721-5234A96DED78}"/>
              </a:ext>
            </a:extLst>
          </p:cNvPr>
          <p:cNvSpPr>
            <a:spLocks noGrp="1"/>
          </p:cNvSpPr>
          <p:nvPr>
            <p:ph type="title"/>
          </p:nvPr>
        </p:nvSpPr>
        <p:spPr/>
        <p:txBody>
          <a:bodyPr/>
          <a:lstStyle/>
          <a:p>
            <a:endParaRPr lang="sv-SE" dirty="0"/>
          </a:p>
        </p:txBody>
      </p:sp>
    </p:spTree>
    <p:extLst>
      <p:ext uri="{BB962C8B-B14F-4D97-AF65-F5344CB8AC3E}">
        <p14:creationId xmlns:p14="http://schemas.microsoft.com/office/powerpoint/2010/main" val="383100237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Diagnostikdel i strålröret NanoMax på MAXIV – en del som ser till att rätt ljus går till materialprovet som undersöks. Silverfärgade plattor förbinds av kraftiga trådar som ser ut att vara gjorda av koppar, med guldfärgade fästen.">
            <a:extLst>
              <a:ext uri="{FF2B5EF4-FFF2-40B4-BE49-F238E27FC236}">
                <a16:creationId xmlns:a16="http://schemas.microsoft.com/office/drawing/2014/main" id="{9E85DFFE-3755-BF40-8670-C0BA29F8DA0D}"/>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6119" b="11651"/>
          <a:stretch/>
        </p:blipFill>
        <p:spPr>
          <a:xfrm>
            <a:off x="292100" y="285751"/>
            <a:ext cx="16749697" cy="9182100"/>
          </a:xfrm>
        </p:spPr>
      </p:pic>
      <p:sp>
        <p:nvSpPr>
          <p:cNvPr id="3" name="Rubrik 2">
            <a:extLst>
              <a:ext uri="{FF2B5EF4-FFF2-40B4-BE49-F238E27FC236}">
                <a16:creationId xmlns:a16="http://schemas.microsoft.com/office/drawing/2014/main" id="{0D32AA0A-E1DF-854C-95DF-794AF3B0C443}"/>
              </a:ext>
            </a:extLst>
          </p:cNvPr>
          <p:cNvSpPr>
            <a:spLocks noGrp="1"/>
          </p:cNvSpPr>
          <p:nvPr>
            <p:ph type="title"/>
          </p:nvPr>
        </p:nvSpPr>
        <p:spPr/>
        <p:txBody>
          <a:bodyPr/>
          <a:lstStyle/>
          <a:p>
            <a:endParaRPr lang="sv-SE" dirty="0"/>
          </a:p>
        </p:txBody>
      </p:sp>
    </p:spTree>
    <p:extLst>
      <p:ext uri="{BB962C8B-B14F-4D97-AF65-F5344CB8AC3E}">
        <p14:creationId xmlns:p14="http://schemas.microsoft.com/office/powerpoint/2010/main" val="98943347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descr="Intill en stor maskin står en person, sedd snett uppifrån och bakifrån, och slår med en röd gummihammare.">
            <a:extLst>
              <a:ext uri="{FF2B5EF4-FFF2-40B4-BE49-F238E27FC236}">
                <a16:creationId xmlns:a16="http://schemas.microsoft.com/office/drawing/2014/main" id="{B2B875BF-3418-C24C-8F45-7226E6BF5BAE}"/>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8885" b="8885"/>
          <a:stretch/>
        </p:blipFill>
        <p:spPr>
          <a:xfrm>
            <a:off x="292100" y="285751"/>
            <a:ext cx="16749697" cy="9182100"/>
          </a:xfrm>
        </p:spPr>
      </p:pic>
      <p:sp>
        <p:nvSpPr>
          <p:cNvPr id="9" name="Rubrik 8">
            <a:extLst>
              <a:ext uri="{FF2B5EF4-FFF2-40B4-BE49-F238E27FC236}">
                <a16:creationId xmlns:a16="http://schemas.microsoft.com/office/drawing/2014/main" id="{A00BFE33-6867-614B-8C6B-18A34923EDA8}"/>
              </a:ext>
            </a:extLst>
          </p:cNvPr>
          <p:cNvSpPr>
            <a:spLocks noGrp="1"/>
          </p:cNvSpPr>
          <p:nvPr>
            <p:ph type="title"/>
          </p:nvPr>
        </p:nvSpPr>
        <p:spPr/>
        <p:txBody>
          <a:bodyPr/>
          <a:lstStyle/>
          <a:p>
            <a:endParaRPr lang="sv-SE" dirty="0"/>
          </a:p>
        </p:txBody>
      </p:sp>
    </p:spTree>
    <p:extLst>
      <p:ext uri="{BB962C8B-B14F-4D97-AF65-F5344CB8AC3E}">
        <p14:creationId xmlns:p14="http://schemas.microsoft.com/office/powerpoint/2010/main" val="221567766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latshållare för bild 20" descr="Detalj från 3D-rprintlabbet i IKDC-byggnaden på LTH. På ett vitt papper tycks små förenklade mänskliga figurer ha skurits ut.">
            <a:extLst>
              <a:ext uri="{FF2B5EF4-FFF2-40B4-BE49-F238E27FC236}">
                <a16:creationId xmlns:a16="http://schemas.microsoft.com/office/drawing/2014/main" id="{9968CCAE-9E0E-C44F-97BB-19E581A593F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8885" b="8885"/>
          <a:stretch/>
        </p:blipFill>
        <p:spPr>
          <a:xfrm>
            <a:off x="292100" y="285750"/>
            <a:ext cx="16749697" cy="9182100"/>
          </a:xfrm>
        </p:spPr>
      </p:pic>
      <p:sp>
        <p:nvSpPr>
          <p:cNvPr id="23" name="Rubrik 22">
            <a:extLst>
              <a:ext uri="{FF2B5EF4-FFF2-40B4-BE49-F238E27FC236}">
                <a16:creationId xmlns:a16="http://schemas.microsoft.com/office/drawing/2014/main" id="{3576C292-6ED3-BA4A-A87F-3C97CB272E54}"/>
              </a:ext>
            </a:extLst>
          </p:cNvPr>
          <p:cNvSpPr>
            <a:spLocks noGrp="1"/>
          </p:cNvSpPr>
          <p:nvPr>
            <p:ph type="title"/>
          </p:nvPr>
        </p:nvSpPr>
        <p:spPr>
          <a:xfrm>
            <a:off x="8583613" y="6566627"/>
            <a:ext cx="8756650" cy="2178911"/>
          </a:xfrm>
        </p:spPr>
        <p:txBody>
          <a:bodyPr/>
          <a:lstStyle/>
          <a:p>
            <a:r>
              <a:rPr lang="sv-SE" dirty="0"/>
              <a:t>Här skriver du ett budskap på max tre till fyra rader.</a:t>
            </a:r>
          </a:p>
        </p:txBody>
      </p:sp>
    </p:spTree>
    <p:extLst>
      <p:ext uri="{BB962C8B-B14F-4D97-AF65-F5344CB8AC3E}">
        <p14:creationId xmlns:p14="http://schemas.microsoft.com/office/powerpoint/2010/main" val="167297133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Närbild på glasbehållare med olika mängd klart, färglöst innehåll.">
            <a:extLst>
              <a:ext uri="{FF2B5EF4-FFF2-40B4-BE49-F238E27FC236}">
                <a16:creationId xmlns:a16="http://schemas.microsoft.com/office/drawing/2014/main" id="{012593AC-DE31-724D-9236-08ECDE14F58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814" b="8814"/>
          <a:stretch/>
        </p:blipFill>
        <p:spPr>
          <a:xfrm>
            <a:off x="292100" y="285750"/>
            <a:ext cx="16749697" cy="9182100"/>
          </a:xfrm>
        </p:spPr>
      </p:pic>
      <p:sp>
        <p:nvSpPr>
          <p:cNvPr id="3" name="Rubrik 2">
            <a:extLst>
              <a:ext uri="{FF2B5EF4-FFF2-40B4-BE49-F238E27FC236}">
                <a16:creationId xmlns:a16="http://schemas.microsoft.com/office/drawing/2014/main" id="{AF817A04-C407-B040-83CB-8E3A4233703A}"/>
              </a:ext>
            </a:extLst>
          </p:cNvPr>
          <p:cNvSpPr>
            <a:spLocks noGrp="1"/>
          </p:cNvSpPr>
          <p:nvPr>
            <p:ph type="title"/>
          </p:nvPr>
        </p:nvSpPr>
        <p:spPr>
          <a:xfrm>
            <a:off x="11193275" y="6566625"/>
            <a:ext cx="6146989" cy="2178913"/>
          </a:xfrm>
        </p:spPr>
        <p:txBody>
          <a:bodyPr/>
          <a:lstStyle/>
          <a:p>
            <a:r>
              <a:rPr lang="sv-SE" dirty="0"/>
              <a:t>Här skriver du ett budskap på max två till tre rader.</a:t>
            </a:r>
          </a:p>
        </p:txBody>
      </p:sp>
    </p:spTree>
    <p:extLst>
      <p:ext uri="{BB962C8B-B14F-4D97-AF65-F5344CB8AC3E}">
        <p14:creationId xmlns:p14="http://schemas.microsoft.com/office/powerpoint/2010/main" val="322834924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D2E3EBF-8614-E44B-900B-1A099B37EF9A}"/>
              </a:ext>
            </a:extLst>
          </p:cNvPr>
          <p:cNvSpPr>
            <a:spLocks noGrp="1"/>
          </p:cNvSpPr>
          <p:nvPr>
            <p:ph type="title"/>
          </p:nvPr>
        </p:nvSpPr>
        <p:spPr/>
        <p:txBody>
          <a:bodyPr/>
          <a:lstStyle/>
          <a:p>
            <a:endParaRPr lang="sv-SE" dirty="0"/>
          </a:p>
        </p:txBody>
      </p:sp>
      <p:sp>
        <p:nvSpPr>
          <p:cNvPr id="6" name="Platshållare för text 5">
            <a:extLst>
              <a:ext uri="{FF2B5EF4-FFF2-40B4-BE49-F238E27FC236}">
                <a16:creationId xmlns:a16="http://schemas.microsoft.com/office/drawing/2014/main" id="{A499DAC5-A126-F24F-98D0-6A80422279A1}"/>
              </a:ext>
            </a:extLst>
          </p:cNvPr>
          <p:cNvSpPr>
            <a:spLocks noGrp="1"/>
          </p:cNvSpPr>
          <p:nvPr>
            <p:ph type="body" sz="quarter" idx="1"/>
          </p:nvPr>
        </p:nvSpPr>
        <p:spPr/>
        <p:txBody>
          <a:bodyPr/>
          <a:lstStyle/>
          <a:p>
            <a:endParaRPr lang="sv-SE" dirty="0"/>
          </a:p>
        </p:txBody>
      </p:sp>
      <p:pic>
        <p:nvPicPr>
          <p:cNvPr id="8" name="Platshållare för bild 7" descr="Fyra personer är på väg, som mörka och ibland suddiga konturer, vid en trappa i trä i A-huset. Golvet och väggen är gjorda av betong.">
            <a:extLst>
              <a:ext uri="{FF2B5EF4-FFF2-40B4-BE49-F238E27FC236}">
                <a16:creationId xmlns:a16="http://schemas.microsoft.com/office/drawing/2014/main" id="{A5B1FC5B-9BB9-744A-B703-3619C33FC0CB}"/>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10866" b="5686"/>
          <a:stretch/>
        </p:blipFill>
        <p:spPr>
          <a:xfrm>
            <a:off x="11460163" y="285750"/>
            <a:ext cx="5583237" cy="3060700"/>
          </a:xfrm>
        </p:spPr>
      </p:pic>
      <p:pic>
        <p:nvPicPr>
          <p:cNvPr id="10" name="Platshållare för bild 9" descr="En lastbil ser ut att susa fram snabbt på väg på en motorväg, och i bakgrunden går solen upp eller ned. Rökmoln syns på den blåa himlen, liksom hjulspår i asfalten vilka är i fokus.">
            <a:extLst>
              <a:ext uri="{FF2B5EF4-FFF2-40B4-BE49-F238E27FC236}">
                <a16:creationId xmlns:a16="http://schemas.microsoft.com/office/drawing/2014/main" id="{8215913E-FA53-1249-AB8E-BBCC0C5310A9}"/>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t="8885" b="8885"/>
          <a:stretch/>
        </p:blipFill>
        <p:spPr>
          <a:xfrm>
            <a:off x="11460163" y="3346800"/>
            <a:ext cx="5583758" cy="3060000"/>
          </a:xfrm>
        </p:spPr>
      </p:pic>
      <p:pic>
        <p:nvPicPr>
          <p:cNvPr id="12" name="Platshållare för bild 11" descr="På vit slät yta och mot lite skrovligare vit vägg har en rad mässingföremål lagts ut till beskådan. Där finns mässing i pulverform, i skrotform, i form av armatur till vanliga element och även i form av en guldfärgad cylinder.">
            <a:extLst>
              <a:ext uri="{FF2B5EF4-FFF2-40B4-BE49-F238E27FC236}">
                <a16:creationId xmlns:a16="http://schemas.microsoft.com/office/drawing/2014/main" id="{0665DA92-C05F-EE43-836F-B4AF4CCA839F}"/>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t="23653" b="21526"/>
          <a:stretch/>
        </p:blipFill>
        <p:spPr>
          <a:xfrm>
            <a:off x="11460163" y="6407150"/>
            <a:ext cx="5583237" cy="3060700"/>
          </a:xfrm>
        </p:spPr>
      </p:pic>
    </p:spTree>
    <p:extLst>
      <p:ext uri="{BB962C8B-B14F-4D97-AF65-F5344CB8AC3E}">
        <p14:creationId xmlns:p14="http://schemas.microsoft.com/office/powerpoint/2010/main" val="318974637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22434" y="1080000"/>
            <a:ext cx="8910666" cy="2286000"/>
          </a:xfrm>
        </p:spPr>
        <p:txBody>
          <a:bodyPr/>
          <a:lstStyle/>
          <a:p>
            <a:r>
              <a:rPr lang="sv-SE"/>
              <a:t>Skrivtips och bildexempel</a:t>
            </a:r>
            <a:endParaRPr lang="sv-SE" dirty="0"/>
          </a:p>
        </p:txBody>
      </p:sp>
      <p:sp>
        <p:nvSpPr>
          <p:cNvPr id="3" name="Platshållare för text 2">
            <a:extLst>
              <a:ext uri="{FF2B5EF4-FFF2-40B4-BE49-F238E27FC236}">
                <a16:creationId xmlns:a16="http://schemas.microsoft.com/office/drawing/2014/main" id="{11498D3A-A54D-B841-A2F8-9D114ACC2424}"/>
              </a:ext>
            </a:extLst>
          </p:cNvPr>
          <p:cNvSpPr>
            <a:spLocks noGrp="1"/>
          </p:cNvSpPr>
          <p:nvPr>
            <p:ph type="body" sz="quarter" idx="1"/>
          </p:nvPr>
        </p:nvSpPr>
        <p:spPr>
          <a:xfrm>
            <a:off x="1922434" y="3380925"/>
            <a:ext cx="8910666" cy="5835600"/>
          </a:xfrm>
        </p:spPr>
        <p:txBody>
          <a:bodyPr/>
          <a:lstStyle/>
          <a:p>
            <a:r>
              <a:rPr lang="sv-SE" dirty="0"/>
              <a:t>Tankstreck heter det rätta tecknet </a:t>
            </a:r>
            <a:br>
              <a:rPr lang="sv-SE" dirty="0"/>
            </a:br>
            <a:r>
              <a:rPr lang="sv-SE" dirty="0"/>
              <a:t>– fuska inte med det.</a:t>
            </a:r>
          </a:p>
          <a:p>
            <a:r>
              <a:rPr lang="sv-SE" dirty="0"/>
              <a:t>Vad ska publiken få med sig ”hem”? Missa inte chansen till en bra rubrik. Exempelvis: ”Tvätta händerna noga” istället för ”Rekommendation”.</a:t>
            </a:r>
          </a:p>
          <a:p>
            <a:r>
              <a:rPr lang="sv-SE" dirty="0"/>
              <a:t>Fler tips? Läs på </a:t>
            </a:r>
            <a:r>
              <a:rPr lang="sv-SE" dirty="0" err="1"/>
              <a:t>LTHin</a:t>
            </a:r>
            <a:r>
              <a:rPr lang="sv-SE" dirty="0"/>
              <a:t> eller fråga LTH:s kommunikationsavdelning.</a:t>
            </a:r>
          </a:p>
        </p:txBody>
      </p:sp>
      <p:pic>
        <p:nvPicPr>
          <p:cNvPr id="8" name="Platshållare för bild 7" descr="Två studenter har spritt ut sina böcker och block på ett bord. Man kan skymta de unga kvinnornas ansikten. Den ena är nästan helt dold av sitt långa hår. Ljuset faller på böckerna på bordet, och runtomkring står människor och talar. Foto troligen från ett av 60-talshusen i tegel på LTH.">
            <a:extLst>
              <a:ext uri="{FF2B5EF4-FFF2-40B4-BE49-F238E27FC236}">
                <a16:creationId xmlns:a16="http://schemas.microsoft.com/office/drawing/2014/main" id="{3D3E6C70-8473-D244-A323-F2C28320A22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12395" b="5375"/>
          <a:stretch/>
        </p:blipFill>
        <p:spPr>
          <a:xfrm>
            <a:off x="11460163" y="285750"/>
            <a:ext cx="5583237" cy="3060700"/>
          </a:xfrm>
        </p:spPr>
      </p:pic>
      <p:pic>
        <p:nvPicPr>
          <p:cNvPr id="10" name="Platshållare för bild 9" descr="Öresunds vatten ligger stilla och tycks vara täckt av dimma längre bort. Vid horisonten, bortom stenar och kanske några fåglar, syns skorstenar och fabriker mot en gulorange himmel. Där syns också rök och vindkraftverk. ">
            <a:extLst>
              <a:ext uri="{FF2B5EF4-FFF2-40B4-BE49-F238E27FC236}">
                <a16:creationId xmlns:a16="http://schemas.microsoft.com/office/drawing/2014/main" id="{9C547715-1DAF-C042-B469-69CBB19B34A9}"/>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t="8885" b="8885"/>
          <a:stretch/>
        </p:blipFill>
        <p:spPr>
          <a:xfrm>
            <a:off x="11460163" y="3346800"/>
            <a:ext cx="5583758" cy="3060000"/>
          </a:xfrm>
        </p:spPr>
      </p:pic>
      <p:pic>
        <p:nvPicPr>
          <p:cNvPr id="12" name="Platshållare för bild 11" descr="En dator, eller laptop, har lysande skärm där till synes handtecknade matematiska formler syns, och i bakgrunden arbetar två personer vid en annan laptop.">
            <a:extLst>
              <a:ext uri="{FF2B5EF4-FFF2-40B4-BE49-F238E27FC236}">
                <a16:creationId xmlns:a16="http://schemas.microsoft.com/office/drawing/2014/main" id="{B648DC83-5211-4845-8286-0D9FBFAB4BF9}"/>
              </a:ext>
            </a:extLst>
          </p:cNvPr>
          <p:cNvPicPr>
            <a:picLocks noGrp="1" noChangeAspect="1"/>
          </p:cNvPicPr>
          <p:nvPr>
            <p:ph type="pic" sz="quarter" idx="12"/>
          </p:nvPr>
        </p:nvPicPr>
        <p:blipFill rotWithShape="1">
          <a:blip r:embed="rId5" cstate="print">
            <a:extLst>
              <a:ext uri="{28A0092B-C50C-407E-A947-70E740481C1C}">
                <a14:useLocalDpi xmlns:a14="http://schemas.microsoft.com/office/drawing/2010/main" val="0"/>
              </a:ext>
            </a:extLst>
          </a:blip>
          <a:srcRect t="25389" b="4027"/>
          <a:stretch/>
        </p:blipFill>
        <p:spPr>
          <a:xfrm>
            <a:off x="11460163" y="6407150"/>
            <a:ext cx="5583237" cy="3060700"/>
          </a:xfrm>
        </p:spPr>
      </p:pic>
    </p:spTree>
    <p:extLst>
      <p:ext uri="{BB962C8B-B14F-4D97-AF65-F5344CB8AC3E}">
        <p14:creationId xmlns:p14="http://schemas.microsoft.com/office/powerpoint/2010/main" val="412834253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6ED6D0-0753-2547-9D7C-A12ACA25E2ED}"/>
              </a:ext>
            </a:extLst>
          </p:cNvPr>
          <p:cNvSpPr>
            <a:spLocks noGrp="1"/>
          </p:cNvSpPr>
          <p:nvPr>
            <p:ph type="title"/>
          </p:nvPr>
        </p:nvSpPr>
        <p:spPr>
          <a:xfrm>
            <a:off x="1524048" y="1080000"/>
            <a:ext cx="6758625" cy="2286000"/>
          </a:xfrm>
        </p:spPr>
        <p:txBody>
          <a:bodyPr/>
          <a:lstStyle/>
          <a:p>
            <a:r>
              <a:rPr lang="sv-SE" dirty="0"/>
              <a:t>Mall för text </a:t>
            </a:r>
            <a:br>
              <a:rPr lang="sv-SE" dirty="0"/>
            </a:br>
            <a:r>
              <a:rPr lang="sv-SE" dirty="0"/>
              <a:t>+ större bild</a:t>
            </a:r>
          </a:p>
        </p:txBody>
      </p:sp>
      <p:sp>
        <p:nvSpPr>
          <p:cNvPr id="5" name="Platshållare för text 4">
            <a:extLst>
              <a:ext uri="{FF2B5EF4-FFF2-40B4-BE49-F238E27FC236}">
                <a16:creationId xmlns:a16="http://schemas.microsoft.com/office/drawing/2014/main" id="{08A95AC2-1DC3-A747-A7A4-A1640860C4AB}"/>
              </a:ext>
            </a:extLst>
          </p:cNvPr>
          <p:cNvSpPr>
            <a:spLocks noGrp="1"/>
          </p:cNvSpPr>
          <p:nvPr>
            <p:ph type="body" sz="quarter" idx="1"/>
          </p:nvPr>
        </p:nvSpPr>
        <p:spPr/>
        <p:txBody>
          <a:bodyPr/>
          <a:lstStyle/>
          <a:p>
            <a:endParaRPr lang="sv-SE" dirty="0"/>
          </a:p>
        </p:txBody>
      </p:sp>
      <p:pic>
        <p:nvPicPr>
          <p:cNvPr id="6" name="Platshållare för bild 5" descr="En modernistisk pall i svart plast eller metall mot en suddig, beige bakgrund som är golvet. Pallen innehåller stora håligheter i sitsen, och dessa bildar olika geometriska mönster.">
            <a:extLst>
              <a:ext uri="{FF2B5EF4-FFF2-40B4-BE49-F238E27FC236}">
                <a16:creationId xmlns:a16="http://schemas.microsoft.com/office/drawing/2014/main" id="{B76E1096-7562-2243-9AED-0ED93035EBB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969" b="16733"/>
          <a:stretch/>
        </p:blipFill>
        <p:spPr>
          <a:xfrm>
            <a:off x="8913813" y="285750"/>
            <a:ext cx="8129587" cy="9182100"/>
          </a:xfrm>
        </p:spPr>
      </p:pic>
    </p:spTree>
    <p:extLst>
      <p:ext uri="{BB962C8B-B14F-4D97-AF65-F5344CB8AC3E}">
        <p14:creationId xmlns:p14="http://schemas.microsoft.com/office/powerpoint/2010/main" val="392190860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F0CB2E26-5F8C-084E-A5E9-420CD3EA576A}"/>
              </a:ext>
            </a:extLst>
          </p:cNvPr>
          <p:cNvSpPr>
            <a:spLocks noGrp="1"/>
          </p:cNvSpPr>
          <p:nvPr>
            <p:ph type="title"/>
          </p:nvPr>
        </p:nvSpPr>
        <p:spPr/>
        <p:txBody>
          <a:bodyPr/>
          <a:lstStyle/>
          <a:p>
            <a:endParaRPr lang="sv-SE" dirty="0"/>
          </a:p>
        </p:txBody>
      </p:sp>
      <p:sp>
        <p:nvSpPr>
          <p:cNvPr id="7" name="Platshållare för text 6">
            <a:extLst>
              <a:ext uri="{FF2B5EF4-FFF2-40B4-BE49-F238E27FC236}">
                <a16:creationId xmlns:a16="http://schemas.microsoft.com/office/drawing/2014/main" id="{F8FC28D9-C42F-A148-8F1E-C39BBC6CF53E}"/>
              </a:ext>
            </a:extLst>
          </p:cNvPr>
          <p:cNvSpPr>
            <a:spLocks noGrp="1"/>
          </p:cNvSpPr>
          <p:nvPr>
            <p:ph type="body" sz="quarter" idx="1"/>
          </p:nvPr>
        </p:nvSpPr>
        <p:spPr/>
        <p:txBody>
          <a:bodyPr/>
          <a:lstStyle/>
          <a:p>
            <a:endParaRPr lang="sv-SE"/>
          </a:p>
        </p:txBody>
      </p:sp>
    </p:spTree>
    <p:extLst>
      <p:ext uri="{BB962C8B-B14F-4D97-AF65-F5344CB8AC3E}">
        <p14:creationId xmlns:p14="http://schemas.microsoft.com/office/powerpoint/2010/main" val="74618770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D30ACC-EC2A-7340-AD16-F87026D2180C}"/>
              </a:ext>
            </a:extLst>
          </p:cNvPr>
          <p:cNvSpPr>
            <a:spLocks noGrp="1"/>
          </p:cNvSpPr>
          <p:nvPr>
            <p:ph type="title"/>
          </p:nvPr>
        </p:nvSpPr>
        <p:spPr/>
        <p:txBody>
          <a:bodyPr/>
          <a:lstStyle/>
          <a:p>
            <a:r>
              <a:rPr lang="sv-SE"/>
              <a:t>Kontrollera och justera</a:t>
            </a:r>
            <a:endParaRPr lang="sv-SE" sz="4000" dirty="0"/>
          </a:p>
        </p:txBody>
      </p:sp>
      <p:sp>
        <p:nvSpPr>
          <p:cNvPr id="3" name="Platshållare för text 2">
            <a:extLst>
              <a:ext uri="{FF2B5EF4-FFF2-40B4-BE49-F238E27FC236}">
                <a16:creationId xmlns:a16="http://schemas.microsoft.com/office/drawing/2014/main" id="{2E0E856F-B671-C343-A5E3-71DE16FE8ED5}"/>
              </a:ext>
            </a:extLst>
          </p:cNvPr>
          <p:cNvSpPr>
            <a:spLocks noGrp="1"/>
          </p:cNvSpPr>
          <p:nvPr>
            <p:ph type="body" sz="quarter" idx="1"/>
          </p:nvPr>
        </p:nvSpPr>
        <p:spPr/>
        <p:txBody>
          <a:bodyPr>
            <a:noAutofit/>
          </a:bodyPr>
          <a:lstStyle/>
          <a:p>
            <a:pPr marL="0" indent="0">
              <a:buNone/>
            </a:pPr>
            <a:r>
              <a:rPr lang="sv-SE"/>
              <a:t>När du är klar med ditt dokument ska du kontrollera dess struktur via </a:t>
            </a:r>
            <a:r>
              <a:rPr lang="sv-SE" i="1"/>
              <a:t>Kontrollera tillgänglighet </a:t>
            </a:r>
            <a:r>
              <a:rPr lang="sv-SE"/>
              <a:t>under fliken </a:t>
            </a:r>
            <a:r>
              <a:rPr lang="sv-SE" i="1"/>
              <a:t>Granska</a:t>
            </a:r>
            <a:r>
              <a:rPr lang="sv-SE"/>
              <a:t>. Gör justeringar enligt instruktionerna. Bland annat måste alt-texter läggas in för alla bildobjekt som inte är enbart dekorativa. Gör så här:</a:t>
            </a:r>
          </a:p>
          <a:p>
            <a:pPr marL="514350" indent="-514350">
              <a:buFont typeface="+mj-lt"/>
              <a:buAutoNum type="arabicPeriod"/>
            </a:pPr>
            <a:r>
              <a:rPr lang="sv-SE"/>
              <a:t>Högerklicka på bilden och välj </a:t>
            </a:r>
            <a:r>
              <a:rPr lang="sv-SE" i="1"/>
              <a:t>Redigera alternativtext </a:t>
            </a:r>
            <a:r>
              <a:rPr lang="sv-SE"/>
              <a:t>(</a:t>
            </a:r>
            <a:r>
              <a:rPr lang="sv-SE" i="1"/>
              <a:t>Storlek och läge</a:t>
            </a:r>
            <a:r>
              <a:rPr lang="sv-SE"/>
              <a:t> i äldre version av Powerpoint).</a:t>
            </a:r>
          </a:p>
          <a:p>
            <a:pPr marL="514350" indent="-514350">
              <a:buFont typeface="+mj-lt"/>
              <a:buAutoNum type="arabicPeriod"/>
            </a:pPr>
            <a:r>
              <a:rPr lang="sv-SE"/>
              <a:t>Fyll i en objektiv beskrivning av bilden.</a:t>
            </a:r>
            <a:endParaRPr lang="sv-SE" dirty="0"/>
          </a:p>
        </p:txBody>
      </p:sp>
    </p:spTree>
    <p:extLst>
      <p:ext uri="{BB962C8B-B14F-4D97-AF65-F5344CB8AC3E}">
        <p14:creationId xmlns:p14="http://schemas.microsoft.com/office/powerpoint/2010/main" val="323885538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B693985-1FE3-7448-87DE-3D93C5721065}"/>
              </a:ext>
            </a:extLst>
          </p:cNvPr>
          <p:cNvSpPr>
            <a:spLocks noGrp="1"/>
          </p:cNvSpPr>
          <p:nvPr>
            <p:ph type="title"/>
          </p:nvPr>
        </p:nvSpPr>
        <p:spPr/>
        <p:txBody>
          <a:bodyPr/>
          <a:lstStyle/>
          <a:p>
            <a:endParaRPr lang="sv-SE" dirty="0"/>
          </a:p>
        </p:txBody>
      </p:sp>
      <p:sp>
        <p:nvSpPr>
          <p:cNvPr id="7" name="Platshållare för bild 6">
            <a:extLst>
              <a:ext uri="{FF2B5EF4-FFF2-40B4-BE49-F238E27FC236}">
                <a16:creationId xmlns:a16="http://schemas.microsoft.com/office/drawing/2014/main" id="{8A474A70-581E-B241-A02B-D0BA0E501FDA}"/>
              </a:ext>
            </a:extLst>
          </p:cNvPr>
          <p:cNvSpPr>
            <a:spLocks noGrp="1"/>
          </p:cNvSpPr>
          <p:nvPr>
            <p:ph type="pic" sz="quarter" idx="10"/>
          </p:nvPr>
        </p:nvSpPr>
        <p:spPr/>
      </p:sp>
    </p:spTree>
    <p:extLst>
      <p:ext uri="{BB962C8B-B14F-4D97-AF65-F5344CB8AC3E}">
        <p14:creationId xmlns:p14="http://schemas.microsoft.com/office/powerpoint/2010/main" val="115627743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C5C3C6A7-9CF2-A64A-B14C-6E34B05CF94C}"/>
              </a:ext>
            </a:extLst>
          </p:cNvPr>
          <p:cNvSpPr>
            <a:spLocks noGrp="1"/>
          </p:cNvSpPr>
          <p:nvPr>
            <p:ph type="title"/>
          </p:nvPr>
        </p:nvSpPr>
        <p:spPr/>
        <p:txBody>
          <a:bodyPr/>
          <a:lstStyle/>
          <a:p>
            <a:endParaRPr lang="sv-SE" dirty="0"/>
          </a:p>
        </p:txBody>
      </p:sp>
      <p:sp>
        <p:nvSpPr>
          <p:cNvPr id="7" name="Platshållare för text 6">
            <a:extLst>
              <a:ext uri="{FF2B5EF4-FFF2-40B4-BE49-F238E27FC236}">
                <a16:creationId xmlns:a16="http://schemas.microsoft.com/office/drawing/2014/main" id="{75F9F1AB-DA5A-3B43-AE72-F4ED8484BBE4}"/>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28179062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EE11981-D292-1A4D-BB2F-577629B036D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22907" y="3652157"/>
            <a:ext cx="886186" cy="673501"/>
          </a:xfrm>
          <a:prstGeom prst="rect">
            <a:avLst/>
          </a:prstGeom>
        </p:spPr>
      </p:pic>
      <p:sp>
        <p:nvSpPr>
          <p:cNvPr id="2" name="Rubrik 1">
            <a:extLst>
              <a:ext uri="{FF2B5EF4-FFF2-40B4-BE49-F238E27FC236}">
                <a16:creationId xmlns:a16="http://schemas.microsoft.com/office/drawing/2014/main" id="{175BB199-584D-6A4A-9224-FA9D63B193C8}"/>
              </a:ext>
            </a:extLst>
          </p:cNvPr>
          <p:cNvSpPr>
            <a:spLocks noGrp="1"/>
          </p:cNvSpPr>
          <p:nvPr>
            <p:ph type="title"/>
          </p:nvPr>
        </p:nvSpPr>
        <p:spPr/>
        <p:txBody>
          <a:bodyPr/>
          <a:lstStyle/>
          <a:p>
            <a:endParaRPr lang="sv-SE" dirty="0"/>
          </a:p>
        </p:txBody>
      </p:sp>
      <p:sp>
        <p:nvSpPr>
          <p:cNvPr id="3" name="Platshållare för text 2">
            <a:extLst>
              <a:ext uri="{FF2B5EF4-FFF2-40B4-BE49-F238E27FC236}">
                <a16:creationId xmlns:a16="http://schemas.microsoft.com/office/drawing/2014/main" id="{99328FA0-44A0-134D-B690-6203FAADB796}"/>
              </a:ext>
            </a:extLst>
          </p:cNvPr>
          <p:cNvSpPr>
            <a:spLocks noGrp="1"/>
          </p:cNvSpPr>
          <p:nvPr>
            <p:ph type="body" sz="quarter" idx="10"/>
          </p:nvPr>
        </p:nvSpPr>
        <p:spPr/>
        <p:txBody>
          <a:bodyPr/>
          <a:lstStyle/>
          <a:p>
            <a:endParaRPr lang="sv-SE" dirty="0"/>
          </a:p>
        </p:txBody>
      </p:sp>
      <p:sp>
        <p:nvSpPr>
          <p:cNvPr id="5" name="Rektangel 4">
            <a:extLst>
              <a:ext uri="{FF2B5EF4-FFF2-40B4-BE49-F238E27FC236}">
                <a16:creationId xmlns:a16="http://schemas.microsoft.com/office/drawing/2014/main" id="{CD4CE8FC-6638-F440-9095-DB7B0F7DFF57}"/>
              </a:ext>
            </a:extLst>
          </p:cNvPr>
          <p:cNvSpPr/>
          <p:nvPr/>
        </p:nvSpPr>
        <p:spPr>
          <a:xfrm>
            <a:off x="9500737" y="5456812"/>
            <a:ext cx="4573048" cy="2179397"/>
          </a:xfrm>
          <a:prstGeom prst="rect">
            <a:avLst/>
          </a:prstGeom>
          <a:solidFill>
            <a:srgbClr val="FFFF00"/>
          </a:solidFill>
        </p:spPr>
        <p:txBody>
          <a:bodyPr wrap="square" lIns="180000" tIns="180000" rIns="180000" bIns="180000">
            <a:spAutoFit/>
          </a:bodyPr>
          <a:lstStyle/>
          <a:p>
            <a:pPr algn="l">
              <a:spcBef>
                <a:spcPts val="600"/>
              </a:spcBef>
            </a:pPr>
            <a:r>
              <a:rPr lang="sv-SE" sz="1800" dirty="0">
                <a:latin typeface="Arial" panose="020B0604020202020204" pitchFamily="34" charset="0"/>
                <a:cs typeface="Arial" panose="020B0604020202020204" pitchFamily="34" charset="0"/>
              </a:rPr>
              <a:t>Med citattecken krävs vänsterställd text.</a:t>
            </a:r>
          </a:p>
          <a:p>
            <a:pPr algn="l">
              <a:spcBef>
                <a:spcPts val="600"/>
              </a:spcBef>
            </a:pPr>
            <a:r>
              <a:rPr lang="sv-SE" sz="1800" dirty="0">
                <a:latin typeface="Arial" panose="020B0604020202020204" pitchFamily="34" charset="0"/>
                <a:cs typeface="Arial" panose="020B0604020202020204" pitchFamily="34" charset="0"/>
              </a:rPr>
              <a:t>Citattecknets och textrutans placering måste nästan alltid justeras, beroende på textens längd.</a:t>
            </a:r>
          </a:p>
          <a:p>
            <a:pPr algn="l">
              <a:spcBef>
                <a:spcPts val="600"/>
              </a:spcBef>
            </a:pPr>
            <a:r>
              <a:rPr lang="sv-SE" sz="1800" dirty="0">
                <a:latin typeface="Arial" panose="020B0604020202020204" pitchFamily="34" charset="0"/>
                <a:cs typeface="Arial" panose="020B0604020202020204" pitchFamily="34" charset="0"/>
              </a:rPr>
              <a:t>Citattecknet ska alltid linjera med textens överkant.</a:t>
            </a:r>
          </a:p>
        </p:txBody>
      </p:sp>
    </p:spTree>
    <p:extLst>
      <p:ext uri="{BB962C8B-B14F-4D97-AF65-F5344CB8AC3E}">
        <p14:creationId xmlns:p14="http://schemas.microsoft.com/office/powerpoint/2010/main" val="7818040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2">
            <a:extLst>
              <a:ext uri="{FF2B5EF4-FFF2-40B4-BE49-F238E27FC236}">
                <a16:creationId xmlns:a16="http://schemas.microsoft.com/office/drawing/2014/main" id="{9201055C-E23B-1F4A-BA7C-403EA40B9E1B}"/>
              </a:ext>
            </a:extLst>
          </p:cNvPr>
          <p:cNvSpPr>
            <a:spLocks noGrp="1"/>
          </p:cNvSpPr>
          <p:nvPr>
            <p:ph type="title"/>
          </p:nvPr>
        </p:nvSpPr>
        <p:spPr>
          <a:xfrm>
            <a:off x="5892980" y="6294444"/>
            <a:ext cx="5573352" cy="1523494"/>
          </a:xfrm>
        </p:spPr>
        <p:txBody>
          <a:bodyPr/>
          <a:lstStyle/>
          <a:p>
            <a:r>
              <a:rPr lang="sv-SE"/>
              <a:t>Blanda detalj- och helhetsbilder. Minimera antalet färger, komplettera gärna med svartvita bilder.</a:t>
            </a:r>
            <a:endParaRPr lang="sv-SE" dirty="0"/>
          </a:p>
        </p:txBody>
      </p:sp>
      <p:pic>
        <p:nvPicPr>
          <p:cNvPr id="47" name="Platshållare för bild 46" descr="Svartvit bild av en person, sedd ovanifrån, som går uppför en trappa.">
            <a:extLst>
              <a:ext uri="{FF2B5EF4-FFF2-40B4-BE49-F238E27FC236}">
                <a16:creationId xmlns:a16="http://schemas.microsoft.com/office/drawing/2014/main" id="{E054847B-8B34-B249-A00E-E8C62509ABAB}"/>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t="15334" b="15334"/>
          <a:stretch/>
        </p:blipFill>
        <p:spPr>
          <a:xfrm>
            <a:off x="292110" y="285750"/>
            <a:ext cx="5581821" cy="4591051"/>
          </a:xfrm>
        </p:spPr>
      </p:pic>
      <p:pic>
        <p:nvPicPr>
          <p:cNvPr id="45" name="Platshållare för bild 44" descr="Husgavel i rött tegel mot blå himmel.">
            <a:extLst>
              <a:ext uri="{FF2B5EF4-FFF2-40B4-BE49-F238E27FC236}">
                <a16:creationId xmlns:a16="http://schemas.microsoft.com/office/drawing/2014/main" id="{78DE14E7-D45C-0043-ACA3-9AC98B9A396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22674" b="22674"/>
          <a:stretch/>
        </p:blipFill>
        <p:spPr>
          <a:xfrm>
            <a:off x="5873931" y="285750"/>
            <a:ext cx="5583937" cy="4591051"/>
          </a:xfrm>
        </p:spPr>
      </p:pic>
      <p:pic>
        <p:nvPicPr>
          <p:cNvPr id="48" name="Platshållare för bild 47" descr="Tre kvinnliga studenter sitter halvt i motljus vid ett bord framför ett fönster med blå himmel. En lampa i form av en stor, gul boll syns överst i bild.">
            <a:extLst>
              <a:ext uri="{FF2B5EF4-FFF2-40B4-BE49-F238E27FC236}">
                <a16:creationId xmlns:a16="http://schemas.microsoft.com/office/drawing/2014/main" id="{D97EE4BC-64BB-9E44-896C-21AF17E00B23}"/>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t="22616" b="22616"/>
          <a:stretch/>
        </p:blipFill>
        <p:spPr>
          <a:xfrm>
            <a:off x="11457867" y="285750"/>
            <a:ext cx="5583937" cy="4591051"/>
          </a:xfrm>
        </p:spPr>
      </p:pic>
      <p:pic>
        <p:nvPicPr>
          <p:cNvPr id="64" name="Platshållare för bild 63" descr="Kopplingar i gulmetall i närbild.">
            <a:extLst>
              <a:ext uri="{FF2B5EF4-FFF2-40B4-BE49-F238E27FC236}">
                <a16:creationId xmlns:a16="http://schemas.microsoft.com/office/drawing/2014/main" id="{4C091B49-76D2-3A45-BAA0-FA191D87EF86}"/>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l="14098" r="6681"/>
          <a:stretch/>
        </p:blipFill>
        <p:spPr>
          <a:xfrm>
            <a:off x="292100" y="4876800"/>
            <a:ext cx="5581650" cy="4591050"/>
          </a:xfrm>
        </p:spPr>
      </p:pic>
      <p:pic>
        <p:nvPicPr>
          <p:cNvPr id="62" name="Platshållare för bild 61" descr="Svartvit bild av ett abstrakt konstverk i plåt i runda, svepande former.">
            <a:extLst>
              <a:ext uri="{FF2B5EF4-FFF2-40B4-BE49-F238E27FC236}">
                <a16:creationId xmlns:a16="http://schemas.microsoft.com/office/drawing/2014/main" id="{D0E8DFD9-C23C-EC48-95F5-4C5B6F70D6C4}"/>
              </a:ext>
            </a:extLst>
          </p:cNvPr>
          <p:cNvPicPr>
            <a:picLocks noGrp="1" noChangeAspect="1"/>
          </p:cNvPicPr>
          <p:nvPr>
            <p:ph type="pic" sz="quarter" idx="15"/>
          </p:nvPr>
        </p:nvPicPr>
        <p:blipFill rotWithShape="1">
          <a:blip r:embed="rId6" cstate="print">
            <a:extLst>
              <a:ext uri="{28A0092B-C50C-407E-A947-70E740481C1C}">
                <a14:useLocalDpi xmlns:a14="http://schemas.microsoft.com/office/drawing/2010/main" val="0"/>
              </a:ext>
            </a:extLst>
          </a:blip>
          <a:srcRect l="5874" r="5874"/>
          <a:stretch/>
        </p:blipFill>
        <p:spPr>
          <a:xfrm flipH="1">
            <a:off x="11458575" y="4876800"/>
            <a:ext cx="5583238" cy="4591050"/>
          </a:xfrm>
        </p:spPr>
      </p:pic>
    </p:spTree>
    <p:extLst>
      <p:ext uri="{BB962C8B-B14F-4D97-AF65-F5344CB8AC3E}">
        <p14:creationId xmlns:p14="http://schemas.microsoft.com/office/powerpoint/2010/main" val="217044267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5983F557-C53A-3B4F-9550-A35FBBD88D51}"/>
              </a:ext>
            </a:extLst>
          </p:cNvPr>
          <p:cNvSpPr>
            <a:spLocks noGrp="1"/>
          </p:cNvSpPr>
          <p:nvPr>
            <p:ph type="title"/>
          </p:nvPr>
        </p:nvSpPr>
        <p:spPr/>
        <p:txBody>
          <a:bodyPr/>
          <a:lstStyle/>
          <a:p>
            <a:endParaRPr lang="sv-SE" dirty="0"/>
          </a:p>
        </p:txBody>
      </p:sp>
      <p:pic>
        <p:nvPicPr>
          <p:cNvPr id="31" name="Platshållare för bild 16" descr="En mörk, molnig himmel speglar sig i en fönsterfasad.">
            <a:extLst>
              <a:ext uri="{FF2B5EF4-FFF2-40B4-BE49-F238E27FC236}">
                <a16:creationId xmlns:a16="http://schemas.microsoft.com/office/drawing/2014/main" id="{00B8692C-22E3-774F-ABD3-5B42528E6ED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27026" b="21282"/>
          <a:stretch/>
        </p:blipFill>
        <p:spPr>
          <a:xfrm>
            <a:off x="292110" y="285750"/>
            <a:ext cx="5581821" cy="4591051"/>
          </a:xfrm>
        </p:spPr>
      </p:pic>
      <p:pic>
        <p:nvPicPr>
          <p:cNvPr id="32" name="Platshållare för bild 5" descr="Närbild på en maskindel, med runda skivor och skruvar.">
            <a:extLst>
              <a:ext uri="{FF2B5EF4-FFF2-40B4-BE49-F238E27FC236}">
                <a16:creationId xmlns:a16="http://schemas.microsoft.com/office/drawing/2014/main" id="{DFF7FBE4-3012-7943-959B-BE1442BFD74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9401" r="9401"/>
          <a:stretch/>
        </p:blipFill>
        <p:spPr>
          <a:xfrm>
            <a:off x="5873931" y="285750"/>
            <a:ext cx="5583937" cy="4591051"/>
          </a:xfrm>
        </p:spPr>
      </p:pic>
      <p:pic>
        <p:nvPicPr>
          <p:cNvPr id="33" name="Platshållare för bild 7" descr="Ett antal studenter syns på håll i en gång utmed en fönstervägg.">
            <a:extLst>
              <a:ext uri="{FF2B5EF4-FFF2-40B4-BE49-F238E27FC236}">
                <a16:creationId xmlns:a16="http://schemas.microsoft.com/office/drawing/2014/main" id="{8C0A162B-A884-A44A-8D5E-622F9B556524}"/>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9413" r="9413"/>
          <a:stretch/>
        </p:blipFill>
        <p:spPr>
          <a:xfrm>
            <a:off x="11457867" y="285750"/>
            <a:ext cx="5583937" cy="4591051"/>
          </a:xfrm>
        </p:spPr>
      </p:pic>
      <p:pic>
        <p:nvPicPr>
          <p:cNvPr id="34" name="Platshållare för bild 22" descr="Fontänen Fontänen syns genom träden över sjön Sjön.">
            <a:extLst>
              <a:ext uri="{FF2B5EF4-FFF2-40B4-BE49-F238E27FC236}">
                <a16:creationId xmlns:a16="http://schemas.microsoft.com/office/drawing/2014/main" id="{FE04DF77-53A0-B54C-8FBA-7F470CD3FF9A}"/>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t="22582" b="22582"/>
          <a:stretch/>
        </p:blipFill>
        <p:spPr>
          <a:xfrm>
            <a:off x="292110" y="4876800"/>
            <a:ext cx="5581821" cy="4591050"/>
          </a:xfrm>
        </p:spPr>
      </p:pic>
      <p:pic>
        <p:nvPicPr>
          <p:cNvPr id="35" name="Platshållare för bild 3" descr="På en stor masonitskiva syns ett myller av modeller i trä och papper, hus och olika kuber med konstnärliga tolkningar eller utställda föremål. Skivan med utställningen är mycket lågt placerad, nära betonggolvet, och är upplyst. Runtomkring står människor och diskuterar eller betraktar. Foto från arkitektstudenternas vårutställning.">
            <a:extLst>
              <a:ext uri="{FF2B5EF4-FFF2-40B4-BE49-F238E27FC236}">
                <a16:creationId xmlns:a16="http://schemas.microsoft.com/office/drawing/2014/main" id="{DD48D3CC-E1B8-544B-922D-0A8BD5D10144}"/>
              </a:ext>
            </a:extLst>
          </p:cNvPr>
          <p:cNvPicPr>
            <a:picLocks noGrp="1" noChangeAspect="1"/>
          </p:cNvPicPr>
          <p:nvPr>
            <p:ph type="pic" sz="quarter" idx="13"/>
          </p:nvPr>
        </p:nvPicPr>
        <p:blipFill rotWithShape="1">
          <a:blip r:embed="rId6">
            <a:extLst>
              <a:ext uri="{28A0092B-C50C-407E-A947-70E740481C1C}">
                <a14:useLocalDpi xmlns:a14="http://schemas.microsoft.com/office/drawing/2010/main" val="0"/>
              </a:ext>
            </a:extLst>
          </a:blip>
          <a:srcRect l="16997" t="32911" b="15914"/>
          <a:stretch/>
        </p:blipFill>
        <p:spPr>
          <a:xfrm>
            <a:off x="5873750" y="4876800"/>
            <a:ext cx="11169650" cy="4591050"/>
          </a:xfrm>
        </p:spPr>
      </p:pic>
    </p:spTree>
    <p:extLst>
      <p:ext uri="{BB962C8B-B14F-4D97-AF65-F5344CB8AC3E}">
        <p14:creationId xmlns:p14="http://schemas.microsoft.com/office/powerpoint/2010/main" val="141716700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AA3DF2C1-A558-A047-9916-5329C5BC6A6B}"/>
              </a:ext>
            </a:extLst>
          </p:cNvPr>
          <p:cNvSpPr>
            <a:spLocks noGrp="1"/>
          </p:cNvSpPr>
          <p:nvPr>
            <p:ph type="title"/>
          </p:nvPr>
        </p:nvSpPr>
        <p:spPr/>
        <p:txBody>
          <a:bodyPr/>
          <a:lstStyle/>
          <a:p>
            <a:endParaRPr lang="sv-SE" dirty="0"/>
          </a:p>
        </p:txBody>
      </p:sp>
      <p:graphicFrame>
        <p:nvGraphicFramePr>
          <p:cNvPr id="4" name="Platshållare för innehåll 3">
            <a:extLst>
              <a:ext uri="{FF2B5EF4-FFF2-40B4-BE49-F238E27FC236}">
                <a16:creationId xmlns:a16="http://schemas.microsoft.com/office/drawing/2014/main" id="{FCB4421D-B695-E144-97A3-EC2571EF76A4}"/>
              </a:ext>
            </a:extLst>
          </p:cNvPr>
          <p:cNvGraphicFramePr>
            <a:graphicFrameLocks noGrp="1"/>
          </p:cNvGraphicFramePr>
          <p:nvPr>
            <p:ph sz="quarter" idx="10"/>
            <p:extLst>
              <p:ext uri="{D42A27DB-BD31-4B8C-83A1-F6EECF244321}">
                <p14:modId xmlns:p14="http://schemas.microsoft.com/office/powerpoint/2010/main" val="3192095552"/>
              </p:ext>
            </p:extLst>
          </p:nvPr>
        </p:nvGraphicFramePr>
        <p:xfrm>
          <a:off x="2400300" y="2339975"/>
          <a:ext cx="12480152" cy="5141760"/>
        </p:xfrm>
        <a:graphic>
          <a:graphicData uri="http://schemas.openxmlformats.org/drawingml/2006/table">
            <a:tbl>
              <a:tblPr firstRow="1" bandRow="1">
                <a:tableStyleId>{4C3C2611-4C71-4FC5-86AE-919BDF0F9419}</a:tableStyleId>
              </a:tblPr>
              <a:tblGrid>
                <a:gridCol w="3120038">
                  <a:extLst>
                    <a:ext uri="{9D8B030D-6E8A-4147-A177-3AD203B41FA5}">
                      <a16:colId xmlns:a16="http://schemas.microsoft.com/office/drawing/2014/main" val="1982777929"/>
                    </a:ext>
                  </a:extLst>
                </a:gridCol>
                <a:gridCol w="3120038">
                  <a:extLst>
                    <a:ext uri="{9D8B030D-6E8A-4147-A177-3AD203B41FA5}">
                      <a16:colId xmlns:a16="http://schemas.microsoft.com/office/drawing/2014/main" val="1033078413"/>
                    </a:ext>
                  </a:extLst>
                </a:gridCol>
                <a:gridCol w="3120038">
                  <a:extLst>
                    <a:ext uri="{9D8B030D-6E8A-4147-A177-3AD203B41FA5}">
                      <a16:colId xmlns:a16="http://schemas.microsoft.com/office/drawing/2014/main" val="3474617127"/>
                    </a:ext>
                  </a:extLst>
                </a:gridCol>
                <a:gridCol w="3120038">
                  <a:extLst>
                    <a:ext uri="{9D8B030D-6E8A-4147-A177-3AD203B41FA5}">
                      <a16:colId xmlns:a16="http://schemas.microsoft.com/office/drawing/2014/main" val="2014446816"/>
                    </a:ext>
                  </a:extLst>
                </a:gridCol>
              </a:tblGrid>
              <a:tr h="370840">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tc>
                <a:tc>
                  <a:txBody>
                    <a:bodyPr/>
                    <a:lstStyle/>
                    <a:p>
                      <a:pPr algn="l"/>
                      <a:r>
                        <a:rPr lang="sv-SE" sz="2800" dirty="0">
                          <a:latin typeface="Arial" panose="020B0604020202020204" pitchFamily="34" charset="0"/>
                          <a:cs typeface="Arial" panose="020B0604020202020204" pitchFamily="34" charset="0"/>
                        </a:rPr>
                        <a:t>QS</a:t>
                      </a:r>
                    </a:p>
                  </a:txBody>
                  <a:tcPr marL="180000" marR="180000" marT="108000" marB="108000"/>
                </a:tc>
                <a:tc>
                  <a:txBody>
                    <a:bodyPr/>
                    <a:lstStyle/>
                    <a:p>
                      <a:pPr algn="l"/>
                      <a:r>
                        <a:rPr lang="sv-SE" sz="2800" dirty="0">
                          <a:latin typeface="Arial" panose="020B0604020202020204" pitchFamily="34" charset="0"/>
                          <a:cs typeface="Arial" panose="020B0604020202020204" pitchFamily="34" charset="0"/>
                        </a:rPr>
                        <a:t>THE</a:t>
                      </a:r>
                    </a:p>
                  </a:txBody>
                  <a:tcPr marL="180000" marR="180000" marT="108000" marB="108000"/>
                </a:tc>
                <a:tc>
                  <a:txBody>
                    <a:bodyPr/>
                    <a:lstStyle/>
                    <a:p>
                      <a:pPr algn="l"/>
                      <a:r>
                        <a:rPr lang="sv-SE" sz="2800" dirty="0">
                          <a:latin typeface="Arial" panose="020B0604020202020204" pitchFamily="34" charset="0"/>
                          <a:cs typeface="Arial" panose="020B0604020202020204" pitchFamily="34" charset="0"/>
                        </a:rPr>
                        <a:t>Shanghai</a:t>
                      </a:r>
                    </a:p>
                  </a:txBody>
                  <a:tcPr marL="180000" marR="180000" marT="108000" marB="108000"/>
                </a:tc>
                <a:extLst>
                  <a:ext uri="{0D108BD9-81ED-4DB2-BD59-A6C34878D82A}">
                    <a16:rowId xmlns:a16="http://schemas.microsoft.com/office/drawing/2014/main" val="1157091885"/>
                  </a:ext>
                </a:extLst>
              </a:tr>
              <a:tr h="370840">
                <a:tc>
                  <a:txBody>
                    <a:bodyPr/>
                    <a:lstStyle/>
                    <a:p>
                      <a:pPr algn="l"/>
                      <a:r>
                        <a:rPr lang="sv-SE" sz="2800" dirty="0">
                          <a:latin typeface="Arial" panose="020B0604020202020204" pitchFamily="34" charset="0"/>
                          <a:cs typeface="Arial" panose="020B0604020202020204" pitchFamily="34" charset="0"/>
                        </a:rPr>
                        <a:t>2016</a:t>
                      </a:r>
                    </a:p>
                  </a:txBody>
                  <a:tcPr marL="180000" marR="180000" marT="108000" marB="108000"/>
                </a:tc>
                <a:tc>
                  <a:txBody>
                    <a:bodyPr/>
                    <a:lstStyle/>
                    <a:p>
                      <a:pPr algn="l"/>
                      <a:r>
                        <a:rPr lang="sv-SE" sz="2800" dirty="0">
                          <a:latin typeface="Arial" panose="020B0604020202020204" pitchFamily="34" charset="0"/>
                          <a:cs typeface="Arial" panose="020B0604020202020204" pitchFamily="34" charset="0"/>
                        </a:rPr>
                        <a:t>73</a:t>
                      </a:r>
                    </a:p>
                  </a:txBody>
                  <a:tcPr marL="180000" marR="180000" marT="108000" marB="108000"/>
                </a:tc>
                <a:tc>
                  <a:txBody>
                    <a:bodyPr/>
                    <a:lstStyle/>
                    <a:p>
                      <a:pPr algn="l"/>
                      <a:r>
                        <a:rPr lang="sv-SE" sz="2800" dirty="0">
                          <a:latin typeface="Arial" panose="020B0604020202020204" pitchFamily="34" charset="0"/>
                          <a:cs typeface="Arial" panose="020B0604020202020204" pitchFamily="34" charset="0"/>
                        </a:rPr>
                        <a:t>96</a:t>
                      </a:r>
                    </a:p>
                  </a:txBody>
                  <a:tcPr marL="180000" marR="180000" marT="108000" marB="108000"/>
                </a:tc>
                <a:tc>
                  <a:txBody>
                    <a:bodyPr/>
                    <a:lstStyle/>
                    <a:p>
                      <a:pPr algn="l"/>
                      <a:r>
                        <a:rPr lang="sv-SE" sz="2800" dirty="0">
                          <a:latin typeface="Arial" panose="020B0604020202020204" pitchFamily="34" charset="0"/>
                          <a:cs typeface="Arial" panose="020B0604020202020204" pitchFamily="34" charset="0"/>
                        </a:rPr>
                        <a:t>101–150</a:t>
                      </a:r>
                    </a:p>
                  </a:txBody>
                  <a:tcPr marL="180000" marR="180000" marT="108000" marB="108000"/>
                </a:tc>
                <a:extLst>
                  <a:ext uri="{0D108BD9-81ED-4DB2-BD59-A6C34878D82A}">
                    <a16:rowId xmlns:a16="http://schemas.microsoft.com/office/drawing/2014/main" val="3329462759"/>
                  </a:ext>
                </a:extLst>
              </a:tr>
              <a:tr h="370840">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noFill/>
                  </a:tcPr>
                </a:tc>
                <a:extLst>
                  <a:ext uri="{0D108BD9-81ED-4DB2-BD59-A6C34878D82A}">
                    <a16:rowId xmlns:a16="http://schemas.microsoft.com/office/drawing/2014/main" val="3974134273"/>
                  </a:ext>
                </a:extLst>
              </a:tr>
              <a:tr h="370840">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extLst>
                  <a:ext uri="{0D108BD9-81ED-4DB2-BD59-A6C34878D82A}">
                    <a16:rowId xmlns:a16="http://schemas.microsoft.com/office/drawing/2014/main" val="3232005781"/>
                  </a:ext>
                </a:extLst>
              </a:tr>
              <a:tr h="370840">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noFill/>
                  </a:tcPr>
                </a:tc>
                <a:extLst>
                  <a:ext uri="{0D108BD9-81ED-4DB2-BD59-A6C34878D82A}">
                    <a16:rowId xmlns:a16="http://schemas.microsoft.com/office/drawing/2014/main" val="2233968652"/>
                  </a:ext>
                </a:extLst>
              </a:tr>
              <a:tr h="370840">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extLst>
                  <a:ext uri="{0D108BD9-81ED-4DB2-BD59-A6C34878D82A}">
                    <a16:rowId xmlns:a16="http://schemas.microsoft.com/office/drawing/2014/main" val="3834494269"/>
                  </a:ext>
                </a:extLst>
              </a:tr>
              <a:tr h="370840">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noFill/>
                  </a:tcPr>
                </a:tc>
                <a:extLst>
                  <a:ext uri="{0D108BD9-81ED-4DB2-BD59-A6C34878D82A}">
                    <a16:rowId xmlns:a16="http://schemas.microsoft.com/office/drawing/2014/main" val="3822680308"/>
                  </a:ext>
                </a:extLst>
              </a:tr>
              <a:tr h="370840">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tc>
                <a:extLst>
                  <a:ext uri="{0D108BD9-81ED-4DB2-BD59-A6C34878D82A}">
                    <a16:rowId xmlns:a16="http://schemas.microsoft.com/office/drawing/2014/main" val="607438526"/>
                  </a:ext>
                </a:extLst>
              </a:tr>
            </a:tbl>
          </a:graphicData>
        </a:graphic>
      </p:graphicFrame>
    </p:spTree>
    <p:extLst>
      <p:ext uri="{BB962C8B-B14F-4D97-AF65-F5344CB8AC3E}">
        <p14:creationId xmlns:p14="http://schemas.microsoft.com/office/powerpoint/2010/main" val="119300020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3FD75FC7-DFF0-A54E-B5F2-4DBB2708D67F}"/>
              </a:ext>
            </a:extLst>
          </p:cNvPr>
          <p:cNvSpPr>
            <a:spLocks noGrp="1"/>
          </p:cNvSpPr>
          <p:nvPr>
            <p:ph type="title"/>
          </p:nvPr>
        </p:nvSpPr>
        <p:spPr/>
        <p:txBody>
          <a:bodyPr/>
          <a:lstStyle/>
          <a:p>
            <a:endParaRPr lang="sv-SE" dirty="0"/>
          </a:p>
        </p:txBody>
      </p:sp>
      <p:graphicFrame>
        <p:nvGraphicFramePr>
          <p:cNvPr id="5" name="Platshållare för innehåll 4">
            <a:extLst>
              <a:ext uri="{FF2B5EF4-FFF2-40B4-BE49-F238E27FC236}">
                <a16:creationId xmlns:a16="http://schemas.microsoft.com/office/drawing/2014/main" id="{AD8B63D2-F07D-4D4E-8AFA-74A96441463C}"/>
              </a:ext>
            </a:extLst>
          </p:cNvPr>
          <p:cNvGraphicFramePr>
            <a:graphicFrameLocks noGrp="1"/>
          </p:cNvGraphicFramePr>
          <p:nvPr>
            <p:ph sz="quarter" idx="10"/>
            <p:extLst>
              <p:ext uri="{D42A27DB-BD31-4B8C-83A1-F6EECF244321}">
                <p14:modId xmlns:p14="http://schemas.microsoft.com/office/powerpoint/2010/main" val="1274143026"/>
              </p:ext>
            </p:extLst>
          </p:nvPr>
        </p:nvGraphicFramePr>
        <p:xfrm>
          <a:off x="2400300" y="2339975"/>
          <a:ext cx="12480925" cy="6119813"/>
        </p:xfrm>
        <a:graphic>
          <a:graphicData uri="http://schemas.openxmlformats.org/drawingml/2006/chart">
            <c:chart xmlns:c="http://schemas.openxmlformats.org/drawingml/2006/chart" xmlns:r="http://schemas.openxmlformats.org/officeDocument/2006/relationships" r:id="rId3"/>
          </a:graphicData>
        </a:graphic>
      </p:graphicFrame>
      <p:sp>
        <p:nvSpPr>
          <p:cNvPr id="4" name="Rektangel 3">
            <a:extLst>
              <a:ext uri="{FF2B5EF4-FFF2-40B4-BE49-F238E27FC236}">
                <a16:creationId xmlns:a16="http://schemas.microsoft.com/office/drawing/2014/main" id="{D0646B64-9ADD-0A4A-B1C5-26D8336BE2D5}"/>
              </a:ext>
            </a:extLst>
          </p:cNvPr>
          <p:cNvSpPr/>
          <p:nvPr/>
        </p:nvSpPr>
        <p:spPr>
          <a:xfrm>
            <a:off x="11460163" y="6736214"/>
            <a:ext cx="4573048" cy="2102453"/>
          </a:xfrm>
          <a:prstGeom prst="rect">
            <a:avLst/>
          </a:prstGeom>
          <a:solidFill>
            <a:srgbClr val="FFFF00"/>
          </a:solidFill>
        </p:spPr>
        <p:txBody>
          <a:bodyPr wrap="square" lIns="180000" tIns="180000" rIns="180000" bIns="180000">
            <a:spAutoFit/>
          </a:bodyPr>
          <a:lstStyle/>
          <a:p>
            <a:pPr algn="l">
              <a:spcBef>
                <a:spcPts val="600"/>
              </a:spcBef>
            </a:pPr>
            <a:r>
              <a:rPr lang="sv-SE" sz="1800" dirty="0">
                <a:latin typeface="Arial" panose="020B0604020202020204" pitchFamily="34" charset="0"/>
                <a:cs typeface="Arial" panose="020B0604020202020204" pitchFamily="34" charset="0"/>
              </a:rPr>
              <a:t>För tillgänglighet krävs mer än färg för att olika diagramfält ska kunna urskiljas.</a:t>
            </a:r>
          </a:p>
          <a:p>
            <a:pPr algn="l">
              <a:spcBef>
                <a:spcPts val="600"/>
              </a:spcBef>
            </a:pPr>
            <a:r>
              <a:rPr lang="sv-SE" sz="1800" dirty="0">
                <a:latin typeface="Arial" panose="020B0604020202020204" pitchFamily="34" charset="0"/>
                <a:cs typeface="Arial" panose="020B0604020202020204" pitchFamily="34" charset="0"/>
              </a:rPr>
              <a:t>Här är vita och svarta staplar kompletterade med konturlinje med motsatt kontrast. Vid fler fält kan mönster behöva användas.</a:t>
            </a:r>
          </a:p>
        </p:txBody>
      </p:sp>
    </p:spTree>
    <p:extLst>
      <p:ext uri="{BB962C8B-B14F-4D97-AF65-F5344CB8AC3E}">
        <p14:creationId xmlns:p14="http://schemas.microsoft.com/office/powerpoint/2010/main" val="191240734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FFBFDC2F-D8F2-DB42-A213-8D324B8AF473}"/>
              </a:ext>
            </a:extLst>
          </p:cNvPr>
          <p:cNvSpPr>
            <a:spLocks noGrp="1"/>
          </p:cNvSpPr>
          <p:nvPr>
            <p:ph type="title"/>
          </p:nvPr>
        </p:nvSpPr>
        <p:spPr/>
        <p:txBody>
          <a:bodyPr/>
          <a:lstStyle/>
          <a:p>
            <a:endParaRPr lang="sv-SE" dirty="0"/>
          </a:p>
        </p:txBody>
      </p:sp>
      <p:graphicFrame>
        <p:nvGraphicFramePr>
          <p:cNvPr id="5" name="Platshållare för innehåll 4">
            <a:extLst>
              <a:ext uri="{FF2B5EF4-FFF2-40B4-BE49-F238E27FC236}">
                <a16:creationId xmlns:a16="http://schemas.microsoft.com/office/drawing/2014/main" id="{AD8B63D2-F07D-4D4E-8AFA-74A96441463C}"/>
              </a:ext>
            </a:extLst>
          </p:cNvPr>
          <p:cNvGraphicFramePr>
            <a:graphicFrameLocks noGrp="1"/>
          </p:cNvGraphicFramePr>
          <p:nvPr>
            <p:ph sz="quarter" idx="10"/>
            <p:extLst>
              <p:ext uri="{D42A27DB-BD31-4B8C-83A1-F6EECF244321}">
                <p14:modId xmlns:p14="http://schemas.microsoft.com/office/powerpoint/2010/main" val="2124105970"/>
              </p:ext>
            </p:extLst>
          </p:nvPr>
        </p:nvGraphicFramePr>
        <p:xfrm>
          <a:off x="2400300" y="2339975"/>
          <a:ext cx="12480925" cy="61198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618240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A317BDAC-EC49-9C41-BD65-B49483BAB886}"/>
              </a:ext>
            </a:extLst>
          </p:cNvPr>
          <p:cNvSpPr>
            <a:spLocks noGrp="1"/>
          </p:cNvSpPr>
          <p:nvPr>
            <p:ph type="title"/>
          </p:nvPr>
        </p:nvSpPr>
        <p:spPr/>
        <p:txBody>
          <a:bodyPr/>
          <a:lstStyle/>
          <a:p>
            <a:endParaRPr lang="sv-SE" dirty="0"/>
          </a:p>
        </p:txBody>
      </p:sp>
      <p:graphicFrame>
        <p:nvGraphicFramePr>
          <p:cNvPr id="5" name="Platshållare för innehåll 4">
            <a:extLst>
              <a:ext uri="{FF2B5EF4-FFF2-40B4-BE49-F238E27FC236}">
                <a16:creationId xmlns:a16="http://schemas.microsoft.com/office/drawing/2014/main" id="{AD8B63D2-F07D-4D4E-8AFA-74A96441463C}"/>
              </a:ext>
            </a:extLst>
          </p:cNvPr>
          <p:cNvGraphicFramePr>
            <a:graphicFrameLocks noGrp="1"/>
          </p:cNvGraphicFramePr>
          <p:nvPr>
            <p:ph sz="quarter" idx="10"/>
            <p:extLst>
              <p:ext uri="{D42A27DB-BD31-4B8C-83A1-F6EECF244321}">
                <p14:modId xmlns:p14="http://schemas.microsoft.com/office/powerpoint/2010/main" val="2081735730"/>
              </p:ext>
            </p:extLst>
          </p:nvPr>
        </p:nvGraphicFramePr>
        <p:xfrm>
          <a:off x="2400300" y="2339975"/>
          <a:ext cx="12480925" cy="6119813"/>
        </p:xfrm>
        <a:graphic>
          <a:graphicData uri="http://schemas.openxmlformats.org/drawingml/2006/chart">
            <c:chart xmlns:c="http://schemas.openxmlformats.org/drawingml/2006/chart" xmlns:r="http://schemas.openxmlformats.org/officeDocument/2006/relationships" r:id="rId3"/>
          </a:graphicData>
        </a:graphic>
      </p:graphicFrame>
      <p:sp>
        <p:nvSpPr>
          <p:cNvPr id="4" name="Rektangel 3">
            <a:extLst>
              <a:ext uri="{FF2B5EF4-FFF2-40B4-BE49-F238E27FC236}">
                <a16:creationId xmlns:a16="http://schemas.microsoft.com/office/drawing/2014/main" id="{1074E0D7-A45F-254D-BA5D-48B8241E1D1D}"/>
              </a:ext>
            </a:extLst>
          </p:cNvPr>
          <p:cNvSpPr/>
          <p:nvPr/>
        </p:nvSpPr>
        <p:spPr>
          <a:xfrm>
            <a:off x="10021175" y="7413626"/>
            <a:ext cx="3636494" cy="917513"/>
          </a:xfrm>
          <a:prstGeom prst="rect">
            <a:avLst/>
          </a:prstGeom>
          <a:solidFill>
            <a:srgbClr val="FFFF00"/>
          </a:solidFill>
        </p:spPr>
        <p:txBody>
          <a:bodyPr wrap="square" lIns="180000" tIns="180000" rIns="180000" bIns="180000">
            <a:spAutoFit/>
          </a:bodyPr>
          <a:lstStyle/>
          <a:p>
            <a:pPr algn="l">
              <a:spcBef>
                <a:spcPts val="600"/>
              </a:spcBef>
            </a:pPr>
            <a:r>
              <a:rPr lang="sv-SE" sz="1800" dirty="0">
                <a:latin typeface="Arial" panose="020B0604020202020204" pitchFamily="34" charset="0"/>
                <a:cs typeface="Arial" panose="020B0604020202020204" pitchFamily="34" charset="0"/>
              </a:rPr>
              <a:t>Lägg förklaringstexterna utanför diagramcirkeln om de är längre.</a:t>
            </a:r>
          </a:p>
        </p:txBody>
      </p:sp>
    </p:spTree>
    <p:extLst>
      <p:ext uri="{BB962C8B-B14F-4D97-AF65-F5344CB8AC3E}">
        <p14:creationId xmlns:p14="http://schemas.microsoft.com/office/powerpoint/2010/main" val="6595100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6AA6BE-6DE5-EC46-9E1F-D24CFAD15876}"/>
              </a:ext>
            </a:extLst>
          </p:cNvPr>
          <p:cNvSpPr>
            <a:spLocks noGrp="1"/>
          </p:cNvSpPr>
          <p:nvPr>
            <p:ph type="title"/>
          </p:nvPr>
        </p:nvSpPr>
        <p:spPr>
          <a:xfrm>
            <a:off x="292109" y="-655252"/>
            <a:ext cx="12480381" cy="430887"/>
          </a:xfrm>
        </p:spPr>
        <p:txBody>
          <a:bodyPr/>
          <a:lstStyle/>
          <a:p>
            <a:r>
              <a:rPr lang="sv-SE" dirty="0"/>
              <a:t>Avslutningsbild. Endast logotyp.</a:t>
            </a:r>
          </a:p>
        </p:txBody>
      </p:sp>
    </p:spTree>
    <p:extLst>
      <p:ext uri="{BB962C8B-B14F-4D97-AF65-F5344CB8AC3E}">
        <p14:creationId xmlns:p14="http://schemas.microsoft.com/office/powerpoint/2010/main" val="232929458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D30ACC-EC2A-7340-AD16-F87026D2180C}"/>
              </a:ext>
            </a:extLst>
          </p:cNvPr>
          <p:cNvSpPr>
            <a:spLocks noGrp="1"/>
          </p:cNvSpPr>
          <p:nvPr>
            <p:ph type="title"/>
          </p:nvPr>
        </p:nvSpPr>
        <p:spPr/>
        <p:txBody>
          <a:bodyPr/>
          <a:lstStyle/>
          <a:p>
            <a:r>
              <a:rPr lang="sv-SE"/>
              <a:t>Kontrollera och justera, forts.</a:t>
            </a:r>
            <a:endParaRPr lang="sv-SE" sz="4000" dirty="0"/>
          </a:p>
        </p:txBody>
      </p:sp>
      <p:sp>
        <p:nvSpPr>
          <p:cNvPr id="3" name="Platshållare för text 2">
            <a:extLst>
              <a:ext uri="{FF2B5EF4-FFF2-40B4-BE49-F238E27FC236}">
                <a16:creationId xmlns:a16="http://schemas.microsoft.com/office/drawing/2014/main" id="{2E0E856F-B671-C343-A5E3-71DE16FE8ED5}"/>
              </a:ext>
            </a:extLst>
          </p:cNvPr>
          <p:cNvSpPr>
            <a:spLocks noGrp="1"/>
          </p:cNvSpPr>
          <p:nvPr>
            <p:ph type="body" sz="quarter" idx="1"/>
          </p:nvPr>
        </p:nvSpPr>
        <p:spPr/>
        <p:txBody>
          <a:bodyPr>
            <a:noAutofit/>
          </a:bodyPr>
          <a:lstStyle/>
          <a:p>
            <a:pPr>
              <a:spcBef>
                <a:spcPts val="2400"/>
              </a:spcBef>
            </a:pPr>
            <a:r>
              <a:rPr lang="sv-SE"/>
              <a:t>Har du lagt in nya textrutor och andra objekt behöver dessa ofta justeras för att hamna i rätt läsordning. Gå igenom alla sidor och justera dem enligt instruktionerna du får vid kontrollen.</a:t>
            </a:r>
          </a:p>
          <a:p>
            <a:pPr>
              <a:spcBef>
                <a:spcPts val="2400"/>
              </a:spcBef>
            </a:pPr>
            <a:r>
              <a:rPr lang="sv-SE"/>
              <a:t>Fyll också i </a:t>
            </a:r>
            <a:r>
              <a:rPr lang="sv-SE" i="1"/>
              <a:t>dokumenttitel</a:t>
            </a:r>
            <a:r>
              <a:rPr lang="sv-SE"/>
              <a:t> och </a:t>
            </a:r>
            <a:r>
              <a:rPr lang="sv-SE" i="1"/>
              <a:t>författare</a:t>
            </a:r>
            <a:r>
              <a:rPr lang="sv-SE"/>
              <a:t> i dokumentinfon som du hittar under </a:t>
            </a:r>
            <a:r>
              <a:rPr lang="sv-SE" i="1"/>
              <a:t>Arkiv</a:t>
            </a:r>
            <a:r>
              <a:rPr lang="sv-SE"/>
              <a:t> &gt; </a:t>
            </a:r>
            <a:r>
              <a:rPr lang="sv-SE" i="1"/>
              <a:t>Egenskaper</a:t>
            </a:r>
            <a:r>
              <a:rPr lang="sv-SE"/>
              <a:t> (det kan se olika ut i olika versioner av programmet).</a:t>
            </a:r>
          </a:p>
          <a:p>
            <a:pPr>
              <a:spcBef>
                <a:spcPts val="2400"/>
              </a:spcBef>
            </a:pPr>
            <a:r>
              <a:rPr lang="sv-SE"/>
              <a:t>Bilder utan text ska också ha titel. Ett fält för detta ligger i ovankant, utanför själva sidan. Du kan behöva zooma ut lite för att se fältet.</a:t>
            </a:r>
            <a:endParaRPr lang="sv-SE" dirty="0"/>
          </a:p>
        </p:txBody>
      </p:sp>
    </p:spTree>
    <p:extLst>
      <p:ext uri="{BB962C8B-B14F-4D97-AF65-F5344CB8AC3E}">
        <p14:creationId xmlns:p14="http://schemas.microsoft.com/office/powerpoint/2010/main" val="230170862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7159E7-9C75-BA4A-9164-587E45DA7FA8}"/>
              </a:ext>
            </a:extLst>
          </p:cNvPr>
          <p:cNvSpPr>
            <a:spLocks noGrp="1"/>
          </p:cNvSpPr>
          <p:nvPr>
            <p:ph type="title"/>
          </p:nvPr>
        </p:nvSpPr>
        <p:spPr>
          <a:xfrm>
            <a:off x="292109" y="-655252"/>
            <a:ext cx="12480381" cy="430887"/>
          </a:xfrm>
        </p:spPr>
        <p:txBody>
          <a:bodyPr/>
          <a:lstStyle/>
          <a:p>
            <a:r>
              <a:rPr lang="sv-SE" dirty="0"/>
              <a:t>Avslutningsbild. Bild och logotyp.</a:t>
            </a:r>
          </a:p>
        </p:txBody>
      </p:sp>
    </p:spTree>
    <p:extLst>
      <p:ext uri="{BB962C8B-B14F-4D97-AF65-F5344CB8AC3E}">
        <p14:creationId xmlns:p14="http://schemas.microsoft.com/office/powerpoint/2010/main" val="101845000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4D3249-81DA-CC46-9B5B-51B4F3349764}"/>
              </a:ext>
            </a:extLst>
          </p:cNvPr>
          <p:cNvSpPr>
            <a:spLocks noGrp="1"/>
          </p:cNvSpPr>
          <p:nvPr>
            <p:ph type="title"/>
          </p:nvPr>
        </p:nvSpPr>
        <p:spPr>
          <a:xfrm>
            <a:off x="292109" y="-655252"/>
            <a:ext cx="12480381" cy="430887"/>
          </a:xfrm>
        </p:spPr>
        <p:txBody>
          <a:bodyPr/>
          <a:lstStyle/>
          <a:p>
            <a:r>
              <a:rPr lang="sv-SE" dirty="0" err="1"/>
              <a:t>Startbild</a:t>
            </a:r>
            <a:r>
              <a:rPr lang="sv-SE" dirty="0"/>
              <a:t> vid förseningar.</a:t>
            </a:r>
          </a:p>
        </p:txBody>
      </p:sp>
    </p:spTree>
    <p:extLst>
      <p:ext uri="{BB962C8B-B14F-4D97-AF65-F5344CB8AC3E}">
        <p14:creationId xmlns:p14="http://schemas.microsoft.com/office/powerpoint/2010/main" val="38493546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ACE8C717-3DE1-F345-BE8E-E8610EBC1BFC}"/>
              </a:ext>
            </a:extLst>
          </p:cNvPr>
          <p:cNvSpPr>
            <a:spLocks noGrp="1"/>
          </p:cNvSpPr>
          <p:nvPr>
            <p:ph type="title"/>
          </p:nvPr>
        </p:nvSpPr>
        <p:spPr/>
        <p:txBody>
          <a:bodyPr/>
          <a:lstStyle/>
          <a:p>
            <a:endParaRPr lang="sv-SE" dirty="0"/>
          </a:p>
        </p:txBody>
      </p:sp>
      <p:sp>
        <p:nvSpPr>
          <p:cNvPr id="7" name="Platshållare för text 6">
            <a:extLst>
              <a:ext uri="{FF2B5EF4-FFF2-40B4-BE49-F238E27FC236}">
                <a16:creationId xmlns:a16="http://schemas.microsoft.com/office/drawing/2014/main" id="{2BDD6B15-A119-A741-8C39-42AC2C015113}"/>
              </a:ext>
            </a:extLst>
          </p:cNvPr>
          <p:cNvSpPr>
            <a:spLocks noGrp="1"/>
          </p:cNvSpPr>
          <p:nvPr>
            <p:ph type="body" sz="quarter" idx="10"/>
          </p:nvPr>
        </p:nvSpPr>
        <p:spPr/>
        <p:txBody>
          <a:bodyPr/>
          <a:lstStyle/>
          <a:p>
            <a:endParaRPr lang="sv-SE" dirty="0"/>
          </a:p>
        </p:txBody>
      </p:sp>
    </p:spTree>
    <p:extLst>
      <p:ext uri="{BB962C8B-B14F-4D97-AF65-F5344CB8AC3E}">
        <p14:creationId xmlns:p14="http://schemas.microsoft.com/office/powerpoint/2010/main" val="158771737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E8F38D4-0D6D-4745-9968-52E98C377604}"/>
              </a:ext>
            </a:extLst>
          </p:cNvPr>
          <p:cNvSpPr>
            <a:spLocks noGrp="1"/>
          </p:cNvSpPr>
          <p:nvPr>
            <p:ph type="title"/>
          </p:nvPr>
        </p:nvSpPr>
        <p:spPr/>
        <p:txBody>
          <a:bodyPr/>
          <a:lstStyle/>
          <a:p>
            <a:endParaRPr lang="sv-SE" dirty="0"/>
          </a:p>
        </p:txBody>
      </p:sp>
      <p:sp>
        <p:nvSpPr>
          <p:cNvPr id="5" name="Platshållare för text 4">
            <a:extLst>
              <a:ext uri="{FF2B5EF4-FFF2-40B4-BE49-F238E27FC236}">
                <a16:creationId xmlns:a16="http://schemas.microsoft.com/office/drawing/2014/main" id="{D1B082D4-131E-B941-A336-9BED6C21FBDB}"/>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397718920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A74D3C9-2138-D344-B302-0296FDEE917E}"/>
              </a:ext>
            </a:extLst>
          </p:cNvPr>
          <p:cNvSpPr>
            <a:spLocks noGrp="1"/>
          </p:cNvSpPr>
          <p:nvPr>
            <p:ph type="title"/>
          </p:nvPr>
        </p:nvSpPr>
        <p:spPr/>
        <p:txBody>
          <a:bodyPr/>
          <a:lstStyle/>
          <a:p>
            <a:endParaRPr lang="sv-SE" dirty="0"/>
          </a:p>
        </p:txBody>
      </p:sp>
      <p:sp>
        <p:nvSpPr>
          <p:cNvPr id="5" name="Platshållare för text 4">
            <a:extLst>
              <a:ext uri="{FF2B5EF4-FFF2-40B4-BE49-F238E27FC236}">
                <a16:creationId xmlns:a16="http://schemas.microsoft.com/office/drawing/2014/main" id="{2487F82F-0EC4-1540-A303-3A5BC7A29D34}"/>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404797006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C993AAE-9D86-DE4A-B251-1F8CB4C43413}"/>
              </a:ext>
            </a:extLst>
          </p:cNvPr>
          <p:cNvSpPr>
            <a:spLocks noGrp="1"/>
          </p:cNvSpPr>
          <p:nvPr>
            <p:ph type="title"/>
          </p:nvPr>
        </p:nvSpPr>
        <p:spPr>
          <a:xfrm>
            <a:off x="7518629" y="6946928"/>
            <a:ext cx="8924889" cy="923330"/>
          </a:xfrm>
        </p:spPr>
        <p:txBody>
          <a:bodyPr/>
          <a:lstStyle/>
          <a:p>
            <a:endParaRPr lang="sv-SE" dirty="0"/>
          </a:p>
        </p:txBody>
      </p:sp>
      <p:sp>
        <p:nvSpPr>
          <p:cNvPr id="5" name="Platshållare för text 4">
            <a:extLst>
              <a:ext uri="{FF2B5EF4-FFF2-40B4-BE49-F238E27FC236}">
                <a16:creationId xmlns:a16="http://schemas.microsoft.com/office/drawing/2014/main" id="{57D2327A-63CC-3A40-82E1-CA8BE9DEFBA4}"/>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404806652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2EE632-46A8-9643-83DB-060ACBE610BE}"/>
              </a:ext>
            </a:extLst>
          </p:cNvPr>
          <p:cNvSpPr>
            <a:spLocks noGrp="1"/>
          </p:cNvSpPr>
          <p:nvPr>
            <p:ph type="title"/>
          </p:nvPr>
        </p:nvSpPr>
        <p:spPr/>
        <p:txBody>
          <a:bodyPr/>
          <a:lstStyle/>
          <a:p>
            <a:endParaRPr lang="en-GB" dirty="0"/>
          </a:p>
        </p:txBody>
      </p:sp>
      <p:sp>
        <p:nvSpPr>
          <p:cNvPr id="3" name="Platshållare för text 2">
            <a:extLst>
              <a:ext uri="{FF2B5EF4-FFF2-40B4-BE49-F238E27FC236}">
                <a16:creationId xmlns:a16="http://schemas.microsoft.com/office/drawing/2014/main" id="{9D5B410B-E6AB-C042-81D6-40A37AD0543E}"/>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527751251"/>
      </p:ext>
    </p:extLst>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10.png"/></Relationships>
</file>

<file path=ppt/theme/theme1.xml><?xml version="1.0" encoding="utf-8"?>
<a:theme xmlns:a="http://schemas.openxmlformats.org/drawingml/2006/main" name="LTH 16:9 Svensk">
  <a:themeElements>
    <a:clrScheme name="LU_2017-03-02">
      <a:dk1>
        <a:srgbClr val="000000"/>
      </a:dk1>
      <a:lt1>
        <a:srgbClr val="FFFFFF"/>
      </a:lt1>
      <a:dk2>
        <a:srgbClr val="2F2B28"/>
      </a:dk2>
      <a:lt2>
        <a:srgbClr val="D0CCB6"/>
      </a:lt2>
      <a:accent1>
        <a:srgbClr val="894E11"/>
      </a:accent1>
      <a:accent2>
        <a:srgbClr val="E3B6BB"/>
      </a:accent2>
      <a:accent3>
        <a:srgbClr val="ABC9D4"/>
      </a:accent3>
      <a:accent4>
        <a:srgbClr val="9EC0AA"/>
      </a:accent4>
      <a:accent5>
        <a:srgbClr val="D0CCB6"/>
      </a:accent5>
      <a:accent6>
        <a:srgbClr val="B1AA9F"/>
      </a:accent6>
      <a:hlink>
        <a:srgbClr val="00006D"/>
      </a:hlink>
      <a:folHlink>
        <a:srgbClr val="894E11"/>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LTH-mall_16-9_Sv" id="{F3B1D2A3-1370-4F47-8BAB-D528F9E3FE8A}" vid="{C1CE67C5-A3CE-D247-BF54-C050532F7FF7}"/>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FD4AA867992F54BA38C77861E0D0F4E" ma:contentTypeVersion="6" ma:contentTypeDescription="Skapa ett nytt dokument." ma:contentTypeScope="" ma:versionID="a1b2c5b1a2f455fb0e66f5ae33b80bd5">
  <xsd:schema xmlns:xsd="http://www.w3.org/2001/XMLSchema" xmlns:xs="http://www.w3.org/2001/XMLSchema" xmlns:p="http://schemas.microsoft.com/office/2006/metadata/properties" xmlns:ns2="a26a4c7e-5b14-453c-abba-a425e4b1deca" targetNamespace="http://schemas.microsoft.com/office/2006/metadata/properties" ma:root="true" ma:fieldsID="daf64862651eb6daedd656596c23f60b" ns2:_="">
    <xsd:import namespace="a26a4c7e-5b14-453c-abba-a425e4b1de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6a4c7e-5b14-453c-abba-a425e4b1d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867DB69-3455-4863-96F1-9295EE84EC5E}"/>
</file>

<file path=customXml/itemProps2.xml><?xml version="1.0" encoding="utf-8"?>
<ds:datastoreItem xmlns:ds="http://schemas.openxmlformats.org/officeDocument/2006/customXml" ds:itemID="{64A0A18A-8D35-440E-9B02-A033F4BAD0D2}"/>
</file>

<file path=customXml/itemProps3.xml><?xml version="1.0" encoding="utf-8"?>
<ds:datastoreItem xmlns:ds="http://schemas.openxmlformats.org/officeDocument/2006/customXml" ds:itemID="{7217D573-2B1C-498A-91A6-18819EC98145}"/>
</file>

<file path=docProps/app.xml><?xml version="1.0" encoding="utf-8"?>
<Properties xmlns="http://schemas.openxmlformats.org/officeDocument/2006/extended-properties" xmlns:vt="http://schemas.openxmlformats.org/officeDocument/2006/docPropsVTypes">
  <Template>PPT mall student 16-9 (sv)</Template>
  <TotalTime>6</TotalTime>
  <Words>502</Words>
  <Application>Microsoft Office PowerPoint</Application>
  <PresentationFormat>Anpassad</PresentationFormat>
  <Paragraphs>37</Paragraphs>
  <Slides>30</Slides>
  <Notes>7</Notes>
  <HiddenSlides>3</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30</vt:i4>
      </vt:variant>
    </vt:vector>
  </HeadingPairs>
  <TitlesOfParts>
    <vt:vector size="37" baseType="lpstr">
      <vt:lpstr>Arial</vt:lpstr>
      <vt:lpstr>Calibri</vt:lpstr>
      <vt:lpstr>Helvetica Light</vt:lpstr>
      <vt:lpstr>Helvetica Neue</vt:lpstr>
      <vt:lpstr>Systemtypsnitt normalt</vt:lpstr>
      <vt:lpstr>Times New Roman</vt:lpstr>
      <vt:lpstr>LTH 16:9 Svensk</vt:lpstr>
      <vt:lpstr>Kort om studentmallen</vt:lpstr>
      <vt:lpstr>Kontrollera och justera</vt:lpstr>
      <vt:lpstr>Kontrollera och justera, forts.</vt:lpstr>
      <vt:lpstr>Startbild vid förseningar.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Här skriver du ett budskap på max tre till fyra rader.</vt:lpstr>
      <vt:lpstr>Här skriver du ett budskap på max två till tre rader.</vt:lpstr>
      <vt:lpstr>PowerPoint-presentation</vt:lpstr>
      <vt:lpstr>Skrivtips och bildexempel</vt:lpstr>
      <vt:lpstr>Mall för text  + större bild</vt:lpstr>
      <vt:lpstr>PowerPoint-presentation</vt:lpstr>
      <vt:lpstr>PowerPoint-presentation</vt:lpstr>
      <vt:lpstr>PowerPoint-presentation</vt:lpstr>
      <vt:lpstr>PowerPoint-presentation</vt:lpstr>
      <vt:lpstr>Blanda detalj- och helhetsbilder. Minimera antalet färger, komplettera gärna med svartvita bilder.</vt:lpstr>
      <vt:lpstr>PowerPoint-presentation</vt:lpstr>
      <vt:lpstr>PowerPoint-presentation</vt:lpstr>
      <vt:lpstr>PowerPoint-presentation</vt:lpstr>
      <vt:lpstr>PowerPoint-presentation</vt:lpstr>
      <vt:lpstr>PowerPoint-presentation</vt:lpstr>
      <vt:lpstr>Avslutningsbild. Endast logotyp.</vt:lpstr>
      <vt:lpstr>Avslutningsbild. Bild och logotyp.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Kort om studentmallen</dc:title>
  <dc:subject/>
  <dc:creator>Therese Hågerup</dc:creator>
  <cp:keywords/>
  <dc:description/>
  <cp:lastModifiedBy>Therese Hågerup</cp:lastModifiedBy>
  <cp:revision>3</cp:revision>
  <cp:lastPrinted>2016-11-03T13:33:13Z</cp:lastPrinted>
  <dcterms:created xsi:type="dcterms:W3CDTF">2021-11-17T12:30:35Z</dcterms:created>
  <dcterms:modified xsi:type="dcterms:W3CDTF">2021-11-17T12:52:05Z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0x0101008FD4AA867992F54BA38C77861E0D0F4E</vt:lpwstr>
  </property>
</Properties>
</file>