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8350" cy="9144000"/>
  <p:notesSz cx="6858000" cy="9144000"/>
  <p:defaultTextStyle>
    <a:defPPr>
      <a:defRPr lang="sv-SE"/>
    </a:defPPr>
    <a:lvl1pPr marL="0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16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30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45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61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75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91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305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919" algn="l" defTabSz="60961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28" y="-720"/>
      </p:cViewPr>
      <p:guideLst>
        <p:guide orient="horz" pos="2880"/>
        <p:guide pos="38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plat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247650" y="247650"/>
            <a:ext cx="11698288" cy="69056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Dra en bild till platshållaren eller klicka på ikonen i mitten för att lägga till den.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3606800" y="1982750"/>
            <a:ext cx="8440029" cy="1726252"/>
          </a:xfrm>
          <a:solidFill>
            <a:schemeClr val="bg1"/>
          </a:solidFill>
        </p:spPr>
        <p:txBody>
          <a:bodyPr lIns="317500" anchor="t" anchorCtr="0">
            <a:normAutofit/>
          </a:bodyPr>
          <a:lstStyle>
            <a:lvl1pPr algn="l">
              <a:defRPr sz="5700"/>
            </a:lvl1pPr>
          </a:lstStyle>
          <a:p>
            <a:r>
              <a:rPr lang="sv-SE" dirty="0" err="1" smtClean="0"/>
              <a:t>Xerae</a:t>
            </a:r>
            <a:r>
              <a:rPr lang="sv-SE" dirty="0" smtClean="0"/>
              <a:t> </a:t>
            </a:r>
            <a:r>
              <a:rPr lang="sv-SE" dirty="0" err="1" smtClean="0"/>
              <a:t>volupta</a:t>
            </a:r>
            <a:r>
              <a:rPr lang="sv-SE" dirty="0" smtClean="0"/>
              <a:t> </a:t>
            </a:r>
            <a:r>
              <a:rPr lang="sv-SE" dirty="0" err="1" smtClean="0"/>
              <a:t>tendemp</a:t>
            </a:r>
            <a:endParaRPr lang="sv-SE" dirty="0"/>
          </a:p>
        </p:txBody>
      </p:sp>
      <p:cxnSp>
        <p:nvCxnSpPr>
          <p:cNvPr id="23" name="Rak 22"/>
          <p:cNvCxnSpPr/>
          <p:nvPr userDrawn="1"/>
        </p:nvCxnSpPr>
        <p:spPr>
          <a:xfrm>
            <a:off x="3873500" y="3049632"/>
            <a:ext cx="8085138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342900" y="7397750"/>
            <a:ext cx="8194675" cy="1501775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7" name="Platshållare för text 16"/>
          <p:cNvSpPr>
            <a:spLocks noGrp="1"/>
          </p:cNvSpPr>
          <p:nvPr>
            <p:ph type="body" sz="quarter" idx="12" hasCustomPrompt="1"/>
          </p:nvPr>
        </p:nvSpPr>
        <p:spPr>
          <a:xfrm>
            <a:off x="3886200" y="3194050"/>
            <a:ext cx="8072438" cy="41751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err="1" smtClean="0"/>
              <a:t>Soluptatus</a:t>
            </a:r>
            <a:r>
              <a:rPr lang="sv-SE" smtClean="0"/>
              <a:t> seque aut aut lacearum que ve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05176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pla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247650" y="247650"/>
            <a:ext cx="11698288" cy="69056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Dra en bild till platshållaren för att lägga till den.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3606800" y="1982750"/>
            <a:ext cx="8440029" cy="3452850"/>
          </a:xfrm>
          <a:solidFill>
            <a:schemeClr val="bg1"/>
          </a:solidFill>
        </p:spPr>
        <p:txBody>
          <a:bodyPr lIns="317500" anchor="t" anchorCtr="0">
            <a:normAutofit/>
          </a:bodyPr>
          <a:lstStyle>
            <a:lvl1pPr algn="l">
              <a:defRPr sz="5700"/>
            </a:lvl1pPr>
          </a:lstStyle>
          <a:p>
            <a:r>
              <a:rPr lang="sv-SE" dirty="0" err="1" smtClean="0"/>
              <a:t>Xerae</a:t>
            </a:r>
            <a:r>
              <a:rPr lang="sv-SE" dirty="0" smtClean="0"/>
              <a:t> </a:t>
            </a:r>
            <a:r>
              <a:rPr lang="sv-SE" dirty="0" err="1" smtClean="0"/>
              <a:t>volupta</a:t>
            </a:r>
            <a:r>
              <a:rPr lang="sv-SE" dirty="0" smtClean="0"/>
              <a:t> </a:t>
            </a:r>
            <a:r>
              <a:rPr lang="sv-SE" dirty="0" err="1" smtClean="0"/>
              <a:t>tendemp</a:t>
            </a:r>
            <a:endParaRPr lang="sv-SE" dirty="0"/>
          </a:p>
        </p:txBody>
      </p:sp>
      <p:cxnSp>
        <p:nvCxnSpPr>
          <p:cNvPr id="23" name="Rak 22"/>
          <p:cNvCxnSpPr/>
          <p:nvPr userDrawn="1"/>
        </p:nvCxnSpPr>
        <p:spPr>
          <a:xfrm>
            <a:off x="3873500" y="3049632"/>
            <a:ext cx="8085138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342900" y="7397750"/>
            <a:ext cx="8194675" cy="1501775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7" name="Platshållare för text 16"/>
          <p:cNvSpPr>
            <a:spLocks noGrp="1"/>
          </p:cNvSpPr>
          <p:nvPr>
            <p:ph type="body" sz="quarter" idx="12" hasCustomPrompt="1"/>
          </p:nvPr>
        </p:nvSpPr>
        <p:spPr>
          <a:xfrm>
            <a:off x="3886200" y="3194050"/>
            <a:ext cx="8072438" cy="41751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dirty="0" err="1" smtClean="0"/>
              <a:t>Soluptatus</a:t>
            </a:r>
            <a:r>
              <a:rPr lang="sv-SE" dirty="0" smtClean="0"/>
              <a:t> </a:t>
            </a:r>
            <a:r>
              <a:rPr lang="sv-SE" dirty="0" err="1" smtClean="0"/>
              <a:t>seque</a:t>
            </a:r>
            <a:endParaRPr lang="sv-SE" dirty="0" smtClean="0"/>
          </a:p>
        </p:txBody>
      </p:sp>
      <p:sp>
        <p:nvSpPr>
          <p:cNvPr id="8" name="Platshållare för text 16"/>
          <p:cNvSpPr>
            <a:spLocks noGrp="1"/>
          </p:cNvSpPr>
          <p:nvPr>
            <p:ph type="body" sz="quarter" idx="13" hasCustomPrompt="1"/>
          </p:nvPr>
        </p:nvSpPr>
        <p:spPr>
          <a:xfrm>
            <a:off x="3886200" y="3636963"/>
            <a:ext cx="8072438" cy="54133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2000"/>
              </a:lnSpc>
              <a:buNone/>
              <a:defRPr sz="16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dirty="0" smtClean="0"/>
              <a:t>”</a:t>
            </a:r>
            <a:r>
              <a:rPr lang="sv-SE" dirty="0" err="1" smtClean="0"/>
              <a:t>Obita</a:t>
            </a:r>
            <a:r>
              <a:rPr lang="sv-SE" dirty="0" smtClean="0"/>
              <a:t> </a:t>
            </a:r>
            <a:r>
              <a:rPr lang="sv-SE" dirty="0" err="1" smtClean="0"/>
              <a:t>quamus</a:t>
            </a:r>
            <a:r>
              <a:rPr lang="sv-SE" dirty="0" smtClean="0"/>
              <a:t> et maxima </a:t>
            </a:r>
            <a:r>
              <a:rPr lang="sv-SE" dirty="0" err="1" smtClean="0"/>
              <a:t>natiata</a:t>
            </a:r>
            <a:r>
              <a:rPr lang="sv-SE" dirty="0" smtClean="0"/>
              <a:t> </a:t>
            </a:r>
            <a:r>
              <a:rPr lang="sv-SE" dirty="0" err="1" smtClean="0"/>
              <a:t>spietus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 err="1" smtClean="0"/>
              <a:t>ratempo</a:t>
            </a:r>
            <a:r>
              <a:rPr lang="sv-SE" dirty="0" smtClean="0"/>
              <a:t> </a:t>
            </a:r>
            <a:r>
              <a:rPr lang="sv-SE" dirty="0" err="1" smtClean="0"/>
              <a:t>resequi</a:t>
            </a:r>
            <a:r>
              <a:rPr lang="sv-SE" dirty="0" smtClean="0"/>
              <a:t> </a:t>
            </a:r>
            <a:r>
              <a:rPr lang="sv-SE" dirty="0" err="1" smtClean="0"/>
              <a:t>doluptate</a:t>
            </a:r>
            <a:r>
              <a:rPr lang="sv-SE" dirty="0" smtClean="0"/>
              <a:t>”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6200" y="4368800"/>
            <a:ext cx="7886700" cy="8001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7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 smtClean="0"/>
              <a:t>Opponent: Prof. </a:t>
            </a:r>
            <a:r>
              <a:rPr lang="sv-SE" dirty="0" err="1" smtClean="0"/>
              <a:t>Ernatenti</a:t>
            </a:r>
            <a:r>
              <a:rPr lang="sv-SE" dirty="0" smtClean="0"/>
              <a:t> </a:t>
            </a:r>
            <a:r>
              <a:rPr lang="sv-SE" dirty="0" err="1" smtClean="0"/>
              <a:t>odiaece</a:t>
            </a:r>
            <a:r>
              <a:rPr lang="sv-SE" dirty="0" smtClean="0"/>
              <a:t> </a:t>
            </a:r>
            <a:r>
              <a:rPr lang="sv-SE" dirty="0" err="1" smtClean="0"/>
              <a:t>rionesererum</a:t>
            </a:r>
            <a:r>
              <a:rPr lang="sv-SE" dirty="0" smtClean="0"/>
              <a:t>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que</a:t>
            </a:r>
            <a:r>
              <a:rPr lang="sv-SE" dirty="0" smtClean="0"/>
              <a:t> </a:t>
            </a:r>
            <a:r>
              <a:rPr lang="sv-SE" dirty="0" err="1" smtClean="0"/>
              <a:t>eum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Handledare: Prof. </a:t>
            </a:r>
            <a:r>
              <a:rPr lang="sv-SE" dirty="0" err="1" smtClean="0"/>
              <a:t>Apici</a:t>
            </a:r>
            <a:r>
              <a:rPr lang="sv-SE" dirty="0" smtClean="0"/>
              <a:t> </a:t>
            </a:r>
            <a:r>
              <a:rPr lang="sv-SE" dirty="0" err="1" smtClean="0"/>
              <a:t>omnis</a:t>
            </a:r>
            <a:r>
              <a:rPr lang="sv-SE" dirty="0" smtClean="0"/>
              <a:t> et </a:t>
            </a:r>
            <a:r>
              <a:rPr lang="sv-SE" dirty="0" err="1" smtClean="0"/>
              <a:t>eresciet</a:t>
            </a:r>
            <a:r>
              <a:rPr lang="sv-SE" dirty="0" smtClean="0"/>
              <a:t> ut </a:t>
            </a:r>
            <a:r>
              <a:rPr lang="sv-SE" dirty="0" err="1" smtClean="0"/>
              <a:t>rentis</a:t>
            </a:r>
            <a:r>
              <a:rPr lang="sv-SE" dirty="0" smtClean="0"/>
              <a:t> </a:t>
            </a:r>
            <a:r>
              <a:rPr lang="sv-SE" dirty="0" err="1" smtClean="0"/>
              <a:t>amus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19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57590" y="257475"/>
            <a:ext cx="11680694" cy="86253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4" tIns="60961" rIns="121924" bIns="60961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80567" y="765071"/>
            <a:ext cx="9996457" cy="1203430"/>
          </a:xfrm>
        </p:spPr>
        <p:txBody>
          <a:bodyPr lIns="0" tIns="0" rIns="0" bIns="0" anchor="t">
            <a:normAutofit/>
          </a:bodyPr>
          <a:lstStyle>
            <a:lvl1pPr algn="l">
              <a:defRPr sz="7200"/>
            </a:lvl1pPr>
          </a:lstStyle>
          <a:p>
            <a:r>
              <a:rPr lang="sv-SE" dirty="0" err="1" smtClean="0"/>
              <a:t>Xerae</a:t>
            </a:r>
            <a:r>
              <a:rPr lang="sv-SE" dirty="0" smtClean="0"/>
              <a:t> </a:t>
            </a:r>
            <a:r>
              <a:rPr lang="sv-SE" dirty="0" err="1" smtClean="0"/>
              <a:t>volupta</a:t>
            </a:r>
            <a:r>
              <a:rPr lang="sv-SE" dirty="0" smtClean="0"/>
              <a:t> </a:t>
            </a:r>
            <a:r>
              <a:rPr lang="sv-SE" dirty="0" err="1" smtClean="0"/>
              <a:t>tendemp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5167" y="2866755"/>
            <a:ext cx="9789071" cy="1629045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1600"/>
              </a:spcBef>
              <a:buNone/>
              <a:defRPr sz="2800" baseline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 marL="609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Parum</a:t>
            </a:r>
            <a:r>
              <a:rPr lang="sv-SE" dirty="0" smtClean="0"/>
              <a:t> </a:t>
            </a:r>
            <a:r>
              <a:rPr lang="sv-SE" dirty="0" err="1" smtClean="0"/>
              <a:t>nonsent</a:t>
            </a:r>
            <a:r>
              <a:rPr lang="sv-SE" dirty="0" smtClean="0"/>
              <a:t>. </a:t>
            </a:r>
            <a:r>
              <a:rPr lang="sv-SE" dirty="0" err="1" smtClean="0"/>
              <a:t>Fic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quiam</a:t>
            </a:r>
            <a:r>
              <a:rPr lang="sv-SE" dirty="0" smtClean="0"/>
              <a:t> </a:t>
            </a:r>
            <a:r>
              <a:rPr lang="sv-SE" dirty="0" err="1" smtClean="0"/>
              <a:t>esed</a:t>
            </a:r>
            <a:r>
              <a:rPr lang="sv-SE" dirty="0" smtClean="0"/>
              <a:t>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doluptatem</a:t>
            </a:r>
            <a:r>
              <a:rPr lang="sv-SE" dirty="0" smtClean="0"/>
              <a:t> </a:t>
            </a:r>
            <a:r>
              <a:rPr lang="sv-SE" dirty="0" err="1" smtClean="0"/>
              <a:t>recate</a:t>
            </a:r>
            <a:r>
              <a:rPr lang="sv-SE" dirty="0" smtClean="0"/>
              <a:t> </a:t>
            </a:r>
            <a:r>
              <a:rPr lang="sv-SE" dirty="0" err="1" smtClean="0"/>
              <a:t>explatia</a:t>
            </a:r>
            <a:r>
              <a:rPr lang="sv-SE" dirty="0" smtClean="0"/>
              <a:t> </a:t>
            </a:r>
            <a:r>
              <a:rPr lang="sv-SE" dirty="0" err="1" smtClean="0"/>
              <a:t>sinvendis</a:t>
            </a:r>
            <a:r>
              <a:rPr lang="sv-SE" dirty="0" smtClean="0"/>
              <a:t> </a:t>
            </a:r>
            <a:r>
              <a:rPr lang="sv-SE" dirty="0" err="1" smtClean="0"/>
              <a:t>dollaccum</a:t>
            </a:r>
            <a:r>
              <a:rPr lang="sv-SE" dirty="0" smtClean="0"/>
              <a:t> ut </a:t>
            </a:r>
            <a:r>
              <a:rPr lang="sv-SE" dirty="0" err="1" smtClean="0"/>
              <a:t>ommo</a:t>
            </a:r>
            <a:r>
              <a:rPr lang="sv-SE" dirty="0" smtClean="0"/>
              <a:t> et unt </a:t>
            </a:r>
            <a:r>
              <a:rPr lang="sv-SE" dirty="0" err="1" smtClean="0"/>
              <a:t>moluptam</a:t>
            </a:r>
            <a:r>
              <a:rPr lang="sv-SE" dirty="0" smtClean="0"/>
              <a:t>, </a:t>
            </a:r>
            <a:r>
              <a:rPr lang="sv-SE" dirty="0" err="1" smtClean="0"/>
              <a:t>cuptaectio</a:t>
            </a:r>
            <a:r>
              <a:rPr lang="sv-SE" dirty="0" smtClean="0"/>
              <a:t>. </a:t>
            </a:r>
          </a:p>
        </p:txBody>
      </p:sp>
      <p:cxnSp>
        <p:nvCxnSpPr>
          <p:cNvPr id="11" name="Rak 10"/>
          <p:cNvCxnSpPr/>
          <p:nvPr userDrawn="1"/>
        </p:nvCxnSpPr>
        <p:spPr>
          <a:xfrm>
            <a:off x="1255167" y="2015099"/>
            <a:ext cx="9788402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11" descr="LU sigill PPT-RGB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28" b="24300"/>
          <a:stretch/>
        </p:blipFill>
        <p:spPr>
          <a:xfrm>
            <a:off x="8336520" y="5593740"/>
            <a:ext cx="3861833" cy="3550261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255713" y="2184400"/>
            <a:ext cx="9788525" cy="4445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dirty="0" err="1" smtClean="0"/>
              <a:t>Soluptatus</a:t>
            </a:r>
            <a:r>
              <a:rPr lang="sv-SE" dirty="0" smtClean="0"/>
              <a:t> </a:t>
            </a:r>
            <a:r>
              <a:rPr lang="sv-SE" dirty="0" err="1" smtClean="0"/>
              <a:t>seque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lacearum</a:t>
            </a:r>
            <a:r>
              <a:rPr lang="sv-SE" dirty="0" smtClean="0"/>
              <a:t> </a:t>
            </a:r>
            <a:r>
              <a:rPr lang="sv-SE" dirty="0" err="1" smtClean="0"/>
              <a:t>que</a:t>
            </a:r>
            <a:r>
              <a:rPr lang="sv-SE" dirty="0" smtClean="0"/>
              <a:t> ve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5167" y="4584700"/>
            <a:ext cx="9789071" cy="3035300"/>
          </a:xfrm>
        </p:spPr>
        <p:txBody>
          <a:bodyPr lIns="0" tIns="0" rIns="0" bIns="0">
            <a:normAutofit/>
          </a:bodyPr>
          <a:lstStyle>
            <a:lvl1pPr marL="0" indent="-925200">
              <a:spcBef>
                <a:spcPts val="1600"/>
              </a:spcBef>
              <a:buNone/>
              <a:defRPr sz="28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sv-SE" dirty="0" smtClean="0"/>
              <a:t>09:15–10:00	</a:t>
            </a:r>
            <a:r>
              <a:rPr lang="sv-SE" dirty="0" err="1" smtClean="0"/>
              <a:t>Im</a:t>
            </a:r>
            <a:r>
              <a:rPr lang="sv-SE" dirty="0" smtClean="0"/>
              <a:t> </a:t>
            </a:r>
            <a:r>
              <a:rPr lang="sv-SE" dirty="0" err="1" smtClean="0"/>
              <a:t>corepeliquis</a:t>
            </a:r>
            <a:r>
              <a:rPr lang="sv-SE" dirty="0" smtClean="0"/>
              <a:t> et </a:t>
            </a:r>
            <a:r>
              <a:rPr lang="sv-SE" dirty="0" err="1" smtClean="0"/>
              <a:t>alicitem</a:t>
            </a:r>
            <a:r>
              <a:rPr lang="sv-SE" dirty="0" smtClean="0"/>
              <a:t>.</a:t>
            </a:r>
            <a:br>
              <a:rPr lang="sv-SE" dirty="0" smtClean="0"/>
            </a:br>
            <a:r>
              <a:rPr lang="sv-SE" dirty="0" smtClean="0"/>
              <a:t>Ad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doluptati</a:t>
            </a:r>
            <a:r>
              <a:rPr lang="sv-SE" dirty="0" smtClean="0"/>
              <a:t> </a:t>
            </a:r>
            <a:r>
              <a:rPr lang="sv-SE" dirty="0" err="1" smtClean="0"/>
              <a:t>verchil</a:t>
            </a:r>
            <a:r>
              <a:rPr lang="sv-SE" dirty="0" smtClean="0"/>
              <a:t> </a:t>
            </a:r>
            <a:r>
              <a:rPr lang="sv-SE" dirty="0" err="1" smtClean="0"/>
              <a:t>lendae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10:15–12:00	</a:t>
            </a:r>
            <a:r>
              <a:rPr lang="sv-SE" dirty="0" err="1" smtClean="0"/>
              <a:t>Nobit</a:t>
            </a:r>
            <a:r>
              <a:rPr lang="sv-SE" dirty="0" smtClean="0"/>
              <a:t> </a:t>
            </a:r>
            <a:r>
              <a:rPr lang="sv-SE" dirty="0" err="1" smtClean="0"/>
              <a:t>int</a:t>
            </a:r>
            <a:r>
              <a:rPr lang="sv-SE" dirty="0" smtClean="0"/>
              <a:t> </a:t>
            </a:r>
            <a:r>
              <a:rPr lang="sv-SE" dirty="0" err="1" smtClean="0"/>
              <a:t>verro</a:t>
            </a:r>
            <a:r>
              <a:rPr lang="sv-SE" dirty="0" smtClean="0"/>
              <a:t> </a:t>
            </a:r>
            <a:r>
              <a:rPr lang="sv-SE" dirty="0" err="1" smtClean="0"/>
              <a:t>blander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13:00–15:00	</a:t>
            </a:r>
            <a:r>
              <a:rPr lang="sv-SE" dirty="0" err="1" smtClean="0"/>
              <a:t>Volore</a:t>
            </a:r>
            <a:r>
              <a:rPr lang="sv-SE" dirty="0" smtClean="0"/>
              <a:t> </a:t>
            </a:r>
            <a:r>
              <a:rPr lang="sv-SE" dirty="0" err="1" smtClean="0"/>
              <a:t>voloratus</a:t>
            </a:r>
            <a:r>
              <a:rPr lang="sv-SE" dirty="0" smtClean="0"/>
              <a:t> des.</a:t>
            </a:r>
          </a:p>
        </p:txBody>
      </p:sp>
    </p:spTree>
    <p:extLst>
      <p:ext uri="{BB962C8B-B14F-4D97-AF65-F5344CB8AC3E}">
        <p14:creationId xmlns:p14="http://schemas.microsoft.com/office/powerpoint/2010/main" val="196293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57590" y="257475"/>
            <a:ext cx="11680694" cy="86253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4" tIns="60961" rIns="121924" bIns="60961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80567" y="765071"/>
            <a:ext cx="9996457" cy="1203430"/>
          </a:xfrm>
        </p:spPr>
        <p:txBody>
          <a:bodyPr lIns="0" tIns="0" rIns="0" bIns="0" anchor="t">
            <a:normAutofit/>
          </a:bodyPr>
          <a:lstStyle>
            <a:lvl1pPr algn="l">
              <a:defRPr sz="7200"/>
            </a:lvl1pPr>
          </a:lstStyle>
          <a:p>
            <a:r>
              <a:rPr lang="sv-SE" dirty="0" err="1" smtClean="0"/>
              <a:t>Xerae</a:t>
            </a:r>
            <a:r>
              <a:rPr lang="sv-SE" dirty="0" smtClean="0"/>
              <a:t> </a:t>
            </a:r>
            <a:r>
              <a:rPr lang="sv-SE" dirty="0" err="1" smtClean="0"/>
              <a:t>volupta</a:t>
            </a:r>
            <a:r>
              <a:rPr lang="sv-SE" dirty="0" smtClean="0"/>
              <a:t> </a:t>
            </a:r>
            <a:r>
              <a:rPr lang="sv-SE" dirty="0" err="1" smtClean="0"/>
              <a:t>tendemp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5167" y="2866755"/>
            <a:ext cx="9789071" cy="1629045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1600"/>
              </a:spcBef>
              <a:buNone/>
              <a:defRPr sz="2800" baseline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 marL="609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Parum</a:t>
            </a:r>
            <a:r>
              <a:rPr lang="sv-SE" dirty="0" smtClean="0"/>
              <a:t> </a:t>
            </a:r>
            <a:r>
              <a:rPr lang="sv-SE" dirty="0" err="1" smtClean="0"/>
              <a:t>nonsent</a:t>
            </a:r>
            <a:r>
              <a:rPr lang="sv-SE" dirty="0" smtClean="0"/>
              <a:t>. </a:t>
            </a:r>
            <a:r>
              <a:rPr lang="sv-SE" dirty="0" err="1" smtClean="0"/>
              <a:t>Fic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quiam</a:t>
            </a:r>
            <a:r>
              <a:rPr lang="sv-SE" dirty="0" smtClean="0"/>
              <a:t> </a:t>
            </a:r>
            <a:r>
              <a:rPr lang="sv-SE" dirty="0" err="1" smtClean="0"/>
              <a:t>esed</a:t>
            </a:r>
            <a:r>
              <a:rPr lang="sv-SE" dirty="0" smtClean="0"/>
              <a:t>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doluptatem</a:t>
            </a:r>
            <a:r>
              <a:rPr lang="sv-SE" dirty="0" smtClean="0"/>
              <a:t> </a:t>
            </a:r>
            <a:r>
              <a:rPr lang="sv-SE" dirty="0" err="1" smtClean="0"/>
              <a:t>recate</a:t>
            </a:r>
            <a:r>
              <a:rPr lang="sv-SE" dirty="0" smtClean="0"/>
              <a:t> </a:t>
            </a:r>
            <a:r>
              <a:rPr lang="sv-SE" dirty="0" err="1" smtClean="0"/>
              <a:t>explatia</a:t>
            </a:r>
            <a:r>
              <a:rPr lang="sv-SE" dirty="0" smtClean="0"/>
              <a:t> </a:t>
            </a:r>
            <a:r>
              <a:rPr lang="sv-SE" dirty="0" err="1" smtClean="0"/>
              <a:t>sinvendis</a:t>
            </a:r>
            <a:r>
              <a:rPr lang="sv-SE" dirty="0" smtClean="0"/>
              <a:t> </a:t>
            </a:r>
            <a:r>
              <a:rPr lang="sv-SE" dirty="0" err="1" smtClean="0"/>
              <a:t>dollaccum</a:t>
            </a:r>
            <a:r>
              <a:rPr lang="sv-SE" dirty="0" smtClean="0"/>
              <a:t> ut </a:t>
            </a:r>
            <a:r>
              <a:rPr lang="sv-SE" dirty="0" err="1" smtClean="0"/>
              <a:t>ommo</a:t>
            </a:r>
            <a:r>
              <a:rPr lang="sv-SE" dirty="0" smtClean="0"/>
              <a:t> et unt </a:t>
            </a:r>
            <a:r>
              <a:rPr lang="sv-SE" dirty="0" err="1" smtClean="0"/>
              <a:t>moluptam</a:t>
            </a:r>
            <a:r>
              <a:rPr lang="sv-SE" dirty="0" smtClean="0"/>
              <a:t>, </a:t>
            </a:r>
            <a:r>
              <a:rPr lang="sv-SE" dirty="0" err="1" smtClean="0"/>
              <a:t>cuptaectio</a:t>
            </a:r>
            <a:r>
              <a:rPr lang="sv-SE" dirty="0" smtClean="0"/>
              <a:t>. </a:t>
            </a:r>
          </a:p>
        </p:txBody>
      </p:sp>
      <p:cxnSp>
        <p:nvCxnSpPr>
          <p:cNvPr id="11" name="Rak 10"/>
          <p:cNvCxnSpPr/>
          <p:nvPr userDrawn="1"/>
        </p:nvCxnSpPr>
        <p:spPr>
          <a:xfrm>
            <a:off x="1255167" y="2015099"/>
            <a:ext cx="9788402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11" descr="LU sigill PPT-RGB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28" b="24300"/>
          <a:stretch/>
        </p:blipFill>
        <p:spPr>
          <a:xfrm>
            <a:off x="8336520" y="5593740"/>
            <a:ext cx="3861833" cy="3550261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255713" y="2184400"/>
            <a:ext cx="9788525" cy="4445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dirty="0" err="1" smtClean="0"/>
              <a:t>Soluptatus</a:t>
            </a:r>
            <a:r>
              <a:rPr lang="sv-SE" dirty="0" smtClean="0"/>
              <a:t> </a:t>
            </a:r>
            <a:r>
              <a:rPr lang="sv-SE" dirty="0" err="1" smtClean="0"/>
              <a:t>seque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lacearum</a:t>
            </a:r>
            <a:r>
              <a:rPr lang="sv-SE" dirty="0" smtClean="0"/>
              <a:t> </a:t>
            </a:r>
            <a:r>
              <a:rPr lang="sv-SE" dirty="0" err="1" smtClean="0"/>
              <a:t>que</a:t>
            </a:r>
            <a:r>
              <a:rPr lang="sv-SE" dirty="0" smtClean="0"/>
              <a:t> ve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5167" y="4584700"/>
            <a:ext cx="9789071" cy="3035300"/>
          </a:xfrm>
        </p:spPr>
        <p:txBody>
          <a:bodyPr lIns="0" tIns="0" rIns="0" bIns="0">
            <a:normAutofit/>
          </a:bodyPr>
          <a:lstStyle>
            <a:lvl1pPr marL="0" indent="-277200">
              <a:spcBef>
                <a:spcPts val="1600"/>
              </a:spcBef>
              <a:buClr>
                <a:schemeClr val="accent1"/>
              </a:buClr>
              <a:buFont typeface="Arial"/>
              <a:buChar char="•"/>
              <a:defRPr sz="28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sv-SE" dirty="0" err="1" smtClean="0"/>
              <a:t>Im</a:t>
            </a:r>
            <a:r>
              <a:rPr lang="sv-SE" dirty="0" smtClean="0"/>
              <a:t> </a:t>
            </a:r>
            <a:r>
              <a:rPr lang="sv-SE" dirty="0" err="1" smtClean="0"/>
              <a:t>corepeliquis</a:t>
            </a:r>
            <a:r>
              <a:rPr lang="sv-SE" dirty="0" smtClean="0"/>
              <a:t> et </a:t>
            </a:r>
            <a:r>
              <a:rPr lang="sv-SE" dirty="0" err="1" smtClean="0"/>
              <a:t>alicitem</a:t>
            </a:r>
            <a:r>
              <a:rPr lang="sv-SE" dirty="0" smtClean="0"/>
              <a:t>.</a:t>
            </a:r>
          </a:p>
          <a:p>
            <a:r>
              <a:rPr lang="sv-SE" dirty="0" smtClean="0"/>
              <a:t>Ad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doluptati</a:t>
            </a:r>
            <a:r>
              <a:rPr lang="sv-SE" dirty="0" smtClean="0"/>
              <a:t> </a:t>
            </a:r>
            <a:r>
              <a:rPr lang="sv-SE" dirty="0" err="1" smtClean="0"/>
              <a:t>verchil</a:t>
            </a:r>
            <a:r>
              <a:rPr lang="sv-SE" dirty="0" smtClean="0"/>
              <a:t> </a:t>
            </a:r>
            <a:r>
              <a:rPr lang="sv-SE" dirty="0" err="1" smtClean="0"/>
              <a:t>lendae</a:t>
            </a:r>
            <a:r>
              <a:rPr lang="sv-SE" dirty="0" smtClean="0"/>
              <a:t>. </a:t>
            </a:r>
          </a:p>
          <a:p>
            <a:r>
              <a:rPr lang="sv-SE" dirty="0" err="1" smtClean="0"/>
              <a:t>Nobit</a:t>
            </a:r>
            <a:r>
              <a:rPr lang="sv-SE" dirty="0" smtClean="0"/>
              <a:t> </a:t>
            </a:r>
            <a:r>
              <a:rPr lang="sv-SE" dirty="0" err="1" smtClean="0"/>
              <a:t>int</a:t>
            </a:r>
            <a:r>
              <a:rPr lang="sv-SE" dirty="0" smtClean="0"/>
              <a:t> </a:t>
            </a:r>
            <a:r>
              <a:rPr lang="sv-SE" dirty="0" err="1" smtClean="0"/>
              <a:t>verro</a:t>
            </a:r>
            <a:r>
              <a:rPr lang="sv-SE" dirty="0" smtClean="0"/>
              <a:t> </a:t>
            </a:r>
            <a:r>
              <a:rPr lang="sv-SE" dirty="0" err="1" smtClean="0"/>
              <a:t>blander</a:t>
            </a:r>
            <a:r>
              <a:rPr lang="sv-SE" dirty="0" smtClean="0"/>
              <a:t>. </a:t>
            </a:r>
          </a:p>
          <a:p>
            <a:r>
              <a:rPr lang="sv-SE" dirty="0" err="1" smtClean="0"/>
              <a:t>Volore</a:t>
            </a:r>
            <a:r>
              <a:rPr lang="sv-SE" dirty="0" smtClean="0"/>
              <a:t> </a:t>
            </a:r>
            <a:r>
              <a:rPr lang="sv-SE" dirty="0" err="1" smtClean="0"/>
              <a:t>voloratus</a:t>
            </a:r>
            <a:r>
              <a:rPr lang="sv-SE" dirty="0" smtClean="0"/>
              <a:t> des.</a:t>
            </a:r>
          </a:p>
        </p:txBody>
      </p:sp>
    </p:spTree>
    <p:extLst>
      <p:ext uri="{BB962C8B-B14F-4D97-AF65-F5344CB8AC3E}">
        <p14:creationId xmlns:p14="http://schemas.microsoft.com/office/powerpoint/2010/main" val="4999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57590" y="257475"/>
            <a:ext cx="11680694" cy="862534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4" tIns="60961" rIns="121924" bIns="60961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80567" y="765071"/>
            <a:ext cx="9996457" cy="1203430"/>
          </a:xfrm>
        </p:spPr>
        <p:txBody>
          <a:bodyPr lIns="0" tIns="0" rIns="0" bIns="0" anchor="t">
            <a:normAutofit/>
          </a:bodyPr>
          <a:lstStyle>
            <a:lvl1pPr algn="l">
              <a:defRPr sz="7200"/>
            </a:lvl1pPr>
          </a:lstStyle>
          <a:p>
            <a:r>
              <a:rPr lang="sv-SE" dirty="0" err="1" smtClean="0"/>
              <a:t>Xerae</a:t>
            </a:r>
            <a:r>
              <a:rPr lang="sv-SE" dirty="0" smtClean="0"/>
              <a:t> </a:t>
            </a:r>
            <a:r>
              <a:rPr lang="sv-SE" dirty="0" err="1" smtClean="0"/>
              <a:t>volupta</a:t>
            </a:r>
            <a:r>
              <a:rPr lang="sv-SE" dirty="0" smtClean="0"/>
              <a:t> </a:t>
            </a:r>
            <a:r>
              <a:rPr lang="sv-SE" dirty="0" err="1" smtClean="0"/>
              <a:t>tendemp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5167" y="2866755"/>
            <a:ext cx="9789071" cy="1629045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1600"/>
              </a:spcBef>
              <a:buNone/>
              <a:defRPr sz="2800" baseline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 marL="609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Parum</a:t>
            </a:r>
            <a:r>
              <a:rPr lang="sv-SE" dirty="0" smtClean="0"/>
              <a:t> </a:t>
            </a:r>
            <a:r>
              <a:rPr lang="sv-SE" dirty="0" err="1" smtClean="0"/>
              <a:t>nonsent</a:t>
            </a:r>
            <a:r>
              <a:rPr lang="sv-SE" dirty="0" smtClean="0"/>
              <a:t>. </a:t>
            </a:r>
            <a:r>
              <a:rPr lang="sv-SE" dirty="0" err="1" smtClean="0"/>
              <a:t>Fic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quiam</a:t>
            </a:r>
            <a:r>
              <a:rPr lang="sv-SE" dirty="0" smtClean="0"/>
              <a:t> </a:t>
            </a:r>
            <a:r>
              <a:rPr lang="sv-SE" dirty="0" err="1" smtClean="0"/>
              <a:t>esed</a:t>
            </a:r>
            <a:r>
              <a:rPr lang="sv-SE" dirty="0" smtClean="0"/>
              <a:t>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doluptatem</a:t>
            </a:r>
            <a:r>
              <a:rPr lang="sv-SE" dirty="0" smtClean="0"/>
              <a:t> </a:t>
            </a:r>
            <a:r>
              <a:rPr lang="sv-SE" dirty="0" err="1" smtClean="0"/>
              <a:t>recate</a:t>
            </a:r>
            <a:r>
              <a:rPr lang="sv-SE" dirty="0" smtClean="0"/>
              <a:t> </a:t>
            </a:r>
            <a:r>
              <a:rPr lang="sv-SE" dirty="0" err="1" smtClean="0"/>
              <a:t>explatia</a:t>
            </a:r>
            <a:r>
              <a:rPr lang="sv-SE" dirty="0" smtClean="0"/>
              <a:t> </a:t>
            </a:r>
            <a:r>
              <a:rPr lang="sv-SE" dirty="0" err="1" smtClean="0"/>
              <a:t>sinvendis</a:t>
            </a:r>
            <a:r>
              <a:rPr lang="sv-SE" dirty="0" smtClean="0"/>
              <a:t> </a:t>
            </a:r>
            <a:r>
              <a:rPr lang="sv-SE" dirty="0" err="1" smtClean="0"/>
              <a:t>dollaccum</a:t>
            </a:r>
            <a:r>
              <a:rPr lang="sv-SE" dirty="0" smtClean="0"/>
              <a:t> ut </a:t>
            </a:r>
            <a:r>
              <a:rPr lang="sv-SE" dirty="0" err="1" smtClean="0"/>
              <a:t>ommo</a:t>
            </a:r>
            <a:r>
              <a:rPr lang="sv-SE" dirty="0" smtClean="0"/>
              <a:t> et unt </a:t>
            </a:r>
            <a:r>
              <a:rPr lang="sv-SE" dirty="0" err="1" smtClean="0"/>
              <a:t>moluptam</a:t>
            </a:r>
            <a:r>
              <a:rPr lang="sv-SE" dirty="0" smtClean="0"/>
              <a:t>, </a:t>
            </a:r>
            <a:r>
              <a:rPr lang="sv-SE" dirty="0" err="1" smtClean="0"/>
              <a:t>cuptaectio</a:t>
            </a:r>
            <a:r>
              <a:rPr lang="sv-SE" dirty="0" smtClean="0"/>
              <a:t>. </a:t>
            </a:r>
          </a:p>
        </p:txBody>
      </p:sp>
      <p:cxnSp>
        <p:nvCxnSpPr>
          <p:cNvPr id="11" name="Rak 10"/>
          <p:cNvCxnSpPr/>
          <p:nvPr userDrawn="1"/>
        </p:nvCxnSpPr>
        <p:spPr>
          <a:xfrm>
            <a:off x="1255167" y="2015099"/>
            <a:ext cx="9788402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11" descr="LU sigill PPT-RGB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28" b="24300"/>
          <a:stretch/>
        </p:blipFill>
        <p:spPr>
          <a:xfrm>
            <a:off x="8336520" y="5593740"/>
            <a:ext cx="3861833" cy="3550261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255713" y="2184400"/>
            <a:ext cx="9788525" cy="4445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dirty="0" err="1" smtClean="0"/>
              <a:t>Soluptatus</a:t>
            </a:r>
            <a:r>
              <a:rPr lang="sv-SE" dirty="0" smtClean="0"/>
              <a:t> </a:t>
            </a:r>
            <a:r>
              <a:rPr lang="sv-SE" dirty="0" err="1" smtClean="0"/>
              <a:t>seque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lacearum</a:t>
            </a:r>
            <a:r>
              <a:rPr lang="sv-SE" dirty="0" smtClean="0"/>
              <a:t> </a:t>
            </a:r>
            <a:r>
              <a:rPr lang="sv-SE" dirty="0" err="1" smtClean="0"/>
              <a:t>que</a:t>
            </a:r>
            <a:r>
              <a:rPr lang="sv-SE" dirty="0" smtClean="0"/>
              <a:t> ve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5167" y="4584700"/>
            <a:ext cx="9789071" cy="3035300"/>
          </a:xfrm>
        </p:spPr>
        <p:txBody>
          <a:bodyPr lIns="0" tIns="0" rIns="0" bIns="0">
            <a:normAutofit/>
          </a:bodyPr>
          <a:lstStyle>
            <a:lvl1pPr marL="0" indent="-925200">
              <a:spcBef>
                <a:spcPts val="1600"/>
              </a:spcBef>
              <a:buNone/>
              <a:defRPr sz="28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sv-SE" dirty="0" smtClean="0"/>
              <a:t>09:15–10:00	</a:t>
            </a:r>
            <a:r>
              <a:rPr lang="sv-SE" dirty="0" err="1" smtClean="0"/>
              <a:t>Im</a:t>
            </a:r>
            <a:r>
              <a:rPr lang="sv-SE" dirty="0" smtClean="0"/>
              <a:t> </a:t>
            </a:r>
            <a:r>
              <a:rPr lang="sv-SE" dirty="0" err="1" smtClean="0"/>
              <a:t>corepeliquis</a:t>
            </a:r>
            <a:r>
              <a:rPr lang="sv-SE" dirty="0" smtClean="0"/>
              <a:t> et </a:t>
            </a:r>
            <a:r>
              <a:rPr lang="sv-SE" dirty="0" err="1" smtClean="0"/>
              <a:t>alicitem</a:t>
            </a:r>
            <a:r>
              <a:rPr lang="sv-SE" dirty="0" smtClean="0"/>
              <a:t>.</a:t>
            </a:r>
            <a:br>
              <a:rPr lang="sv-SE" dirty="0" smtClean="0"/>
            </a:br>
            <a:r>
              <a:rPr lang="sv-SE" dirty="0" smtClean="0"/>
              <a:t>Ad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doluptati</a:t>
            </a:r>
            <a:r>
              <a:rPr lang="sv-SE" dirty="0" smtClean="0"/>
              <a:t> </a:t>
            </a:r>
            <a:r>
              <a:rPr lang="sv-SE" dirty="0" err="1" smtClean="0"/>
              <a:t>verchil</a:t>
            </a:r>
            <a:r>
              <a:rPr lang="sv-SE" dirty="0" smtClean="0"/>
              <a:t> </a:t>
            </a:r>
            <a:r>
              <a:rPr lang="sv-SE" dirty="0" err="1" smtClean="0"/>
              <a:t>lendae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10:15–12:00	</a:t>
            </a:r>
            <a:r>
              <a:rPr lang="sv-SE" dirty="0" err="1" smtClean="0"/>
              <a:t>Nobit</a:t>
            </a:r>
            <a:r>
              <a:rPr lang="sv-SE" dirty="0" smtClean="0"/>
              <a:t> </a:t>
            </a:r>
            <a:r>
              <a:rPr lang="sv-SE" dirty="0" err="1" smtClean="0"/>
              <a:t>int</a:t>
            </a:r>
            <a:r>
              <a:rPr lang="sv-SE" dirty="0" smtClean="0"/>
              <a:t> </a:t>
            </a:r>
            <a:r>
              <a:rPr lang="sv-SE" dirty="0" err="1" smtClean="0"/>
              <a:t>verro</a:t>
            </a:r>
            <a:r>
              <a:rPr lang="sv-SE" dirty="0" smtClean="0"/>
              <a:t> </a:t>
            </a:r>
            <a:r>
              <a:rPr lang="sv-SE" dirty="0" err="1" smtClean="0"/>
              <a:t>blander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13:00–15:00	</a:t>
            </a:r>
            <a:r>
              <a:rPr lang="sv-SE" dirty="0" err="1" smtClean="0"/>
              <a:t>Volore</a:t>
            </a:r>
            <a:r>
              <a:rPr lang="sv-SE" dirty="0" smtClean="0"/>
              <a:t> </a:t>
            </a:r>
            <a:r>
              <a:rPr lang="sv-SE" dirty="0" err="1" smtClean="0"/>
              <a:t>voloratus</a:t>
            </a:r>
            <a:r>
              <a:rPr lang="sv-SE" dirty="0" smtClean="0"/>
              <a:t> des.</a:t>
            </a:r>
          </a:p>
        </p:txBody>
      </p:sp>
    </p:spTree>
    <p:extLst>
      <p:ext uri="{BB962C8B-B14F-4D97-AF65-F5344CB8AC3E}">
        <p14:creationId xmlns:p14="http://schemas.microsoft.com/office/powerpoint/2010/main" val="90154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57590" y="257475"/>
            <a:ext cx="11680694" cy="862534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4" tIns="60961" rIns="121924" bIns="60961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80567" y="765071"/>
            <a:ext cx="9996457" cy="1203430"/>
          </a:xfrm>
        </p:spPr>
        <p:txBody>
          <a:bodyPr lIns="0" tIns="0" rIns="0" bIns="0" anchor="t">
            <a:normAutofit/>
          </a:bodyPr>
          <a:lstStyle>
            <a:lvl1pPr algn="l">
              <a:defRPr sz="7200"/>
            </a:lvl1pPr>
          </a:lstStyle>
          <a:p>
            <a:r>
              <a:rPr lang="sv-SE" dirty="0" err="1" smtClean="0"/>
              <a:t>Xerae</a:t>
            </a:r>
            <a:r>
              <a:rPr lang="sv-SE" dirty="0" smtClean="0"/>
              <a:t> </a:t>
            </a:r>
            <a:r>
              <a:rPr lang="sv-SE" dirty="0" err="1" smtClean="0"/>
              <a:t>volupta</a:t>
            </a:r>
            <a:r>
              <a:rPr lang="sv-SE" dirty="0" smtClean="0"/>
              <a:t> </a:t>
            </a:r>
            <a:r>
              <a:rPr lang="sv-SE" dirty="0" err="1" smtClean="0"/>
              <a:t>tendemp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5167" y="2866755"/>
            <a:ext cx="9789071" cy="1629045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1600"/>
              </a:spcBef>
              <a:buNone/>
              <a:defRPr sz="2800" baseline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 marL="609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Parum</a:t>
            </a:r>
            <a:r>
              <a:rPr lang="sv-SE" dirty="0" smtClean="0"/>
              <a:t> </a:t>
            </a:r>
            <a:r>
              <a:rPr lang="sv-SE" dirty="0" err="1" smtClean="0"/>
              <a:t>nonsent</a:t>
            </a:r>
            <a:r>
              <a:rPr lang="sv-SE" dirty="0" smtClean="0"/>
              <a:t>. </a:t>
            </a:r>
            <a:r>
              <a:rPr lang="sv-SE" dirty="0" err="1" smtClean="0"/>
              <a:t>Fic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quiam</a:t>
            </a:r>
            <a:r>
              <a:rPr lang="sv-SE" dirty="0" smtClean="0"/>
              <a:t> </a:t>
            </a:r>
            <a:r>
              <a:rPr lang="sv-SE" dirty="0" err="1" smtClean="0"/>
              <a:t>esed</a:t>
            </a:r>
            <a:r>
              <a:rPr lang="sv-SE" dirty="0" smtClean="0"/>
              <a:t>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doluptatem</a:t>
            </a:r>
            <a:r>
              <a:rPr lang="sv-SE" dirty="0" smtClean="0"/>
              <a:t> </a:t>
            </a:r>
            <a:r>
              <a:rPr lang="sv-SE" dirty="0" err="1" smtClean="0"/>
              <a:t>recate</a:t>
            </a:r>
            <a:r>
              <a:rPr lang="sv-SE" dirty="0" smtClean="0"/>
              <a:t> </a:t>
            </a:r>
            <a:r>
              <a:rPr lang="sv-SE" dirty="0" err="1" smtClean="0"/>
              <a:t>explatia</a:t>
            </a:r>
            <a:r>
              <a:rPr lang="sv-SE" dirty="0" smtClean="0"/>
              <a:t> </a:t>
            </a:r>
            <a:r>
              <a:rPr lang="sv-SE" dirty="0" err="1" smtClean="0"/>
              <a:t>sinvendis</a:t>
            </a:r>
            <a:r>
              <a:rPr lang="sv-SE" dirty="0" smtClean="0"/>
              <a:t> </a:t>
            </a:r>
            <a:r>
              <a:rPr lang="sv-SE" dirty="0" err="1" smtClean="0"/>
              <a:t>dollaccum</a:t>
            </a:r>
            <a:r>
              <a:rPr lang="sv-SE" dirty="0" smtClean="0"/>
              <a:t> ut </a:t>
            </a:r>
            <a:r>
              <a:rPr lang="sv-SE" dirty="0" err="1" smtClean="0"/>
              <a:t>ommo</a:t>
            </a:r>
            <a:r>
              <a:rPr lang="sv-SE" dirty="0" smtClean="0"/>
              <a:t> et unt </a:t>
            </a:r>
            <a:r>
              <a:rPr lang="sv-SE" dirty="0" err="1" smtClean="0"/>
              <a:t>moluptam</a:t>
            </a:r>
            <a:r>
              <a:rPr lang="sv-SE" dirty="0" smtClean="0"/>
              <a:t>, </a:t>
            </a:r>
            <a:r>
              <a:rPr lang="sv-SE" dirty="0" err="1" smtClean="0"/>
              <a:t>cuptaectio</a:t>
            </a:r>
            <a:r>
              <a:rPr lang="sv-SE" dirty="0" smtClean="0"/>
              <a:t>. </a:t>
            </a:r>
          </a:p>
        </p:txBody>
      </p:sp>
      <p:cxnSp>
        <p:nvCxnSpPr>
          <p:cNvPr id="11" name="Rak 10"/>
          <p:cNvCxnSpPr/>
          <p:nvPr userDrawn="1"/>
        </p:nvCxnSpPr>
        <p:spPr>
          <a:xfrm>
            <a:off x="1255167" y="2015099"/>
            <a:ext cx="9788402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11" descr="LU sigill PPT-RGB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28" b="24300"/>
          <a:stretch/>
        </p:blipFill>
        <p:spPr>
          <a:xfrm>
            <a:off x="8336520" y="5593740"/>
            <a:ext cx="3861833" cy="3550261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255713" y="2184400"/>
            <a:ext cx="9788525" cy="4445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 b="0" i="0" cap="all" spc="100">
                <a:solidFill>
                  <a:schemeClr val="accent1"/>
                </a:solidFill>
                <a:latin typeface="Frutiger LT Std 65 Bold"/>
                <a:cs typeface="Frutiger LT Std 65 Bold"/>
              </a:defRPr>
            </a:lvl1pPr>
          </a:lstStyle>
          <a:p>
            <a:pPr lvl="0"/>
            <a:r>
              <a:rPr lang="sv-SE" dirty="0" err="1" smtClean="0"/>
              <a:t>Soluptatus</a:t>
            </a:r>
            <a:r>
              <a:rPr lang="sv-SE" dirty="0" smtClean="0"/>
              <a:t> </a:t>
            </a:r>
            <a:r>
              <a:rPr lang="sv-SE" dirty="0" err="1" smtClean="0"/>
              <a:t>seque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aut</a:t>
            </a:r>
            <a:r>
              <a:rPr lang="sv-SE" dirty="0" smtClean="0"/>
              <a:t> </a:t>
            </a:r>
            <a:r>
              <a:rPr lang="sv-SE" dirty="0" err="1" smtClean="0"/>
              <a:t>lacearum</a:t>
            </a:r>
            <a:r>
              <a:rPr lang="sv-SE" dirty="0" smtClean="0"/>
              <a:t> </a:t>
            </a:r>
            <a:r>
              <a:rPr lang="sv-SE" dirty="0" err="1" smtClean="0"/>
              <a:t>que</a:t>
            </a:r>
            <a:r>
              <a:rPr lang="sv-SE" dirty="0" smtClean="0"/>
              <a:t> ve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5167" y="4584700"/>
            <a:ext cx="9789071" cy="3035300"/>
          </a:xfrm>
        </p:spPr>
        <p:txBody>
          <a:bodyPr lIns="0" tIns="0" rIns="0" bIns="0">
            <a:normAutofit/>
          </a:bodyPr>
          <a:lstStyle>
            <a:lvl1pPr marL="0" indent="-925200">
              <a:spcBef>
                <a:spcPts val="1600"/>
              </a:spcBef>
              <a:buNone/>
              <a:defRPr sz="28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sv-SE" dirty="0" smtClean="0"/>
              <a:t>09:15–10:00	</a:t>
            </a:r>
            <a:r>
              <a:rPr lang="sv-SE" dirty="0" err="1" smtClean="0"/>
              <a:t>Im</a:t>
            </a:r>
            <a:r>
              <a:rPr lang="sv-SE" dirty="0" smtClean="0"/>
              <a:t> </a:t>
            </a:r>
            <a:r>
              <a:rPr lang="sv-SE" dirty="0" err="1" smtClean="0"/>
              <a:t>corepeliquis</a:t>
            </a:r>
            <a:r>
              <a:rPr lang="sv-SE" dirty="0" smtClean="0"/>
              <a:t> et </a:t>
            </a:r>
            <a:r>
              <a:rPr lang="sv-SE" dirty="0" err="1" smtClean="0"/>
              <a:t>alicitem</a:t>
            </a:r>
            <a:r>
              <a:rPr lang="sv-SE" dirty="0" smtClean="0"/>
              <a:t>.</a:t>
            </a:r>
            <a:br>
              <a:rPr lang="sv-SE" dirty="0" smtClean="0"/>
            </a:br>
            <a:r>
              <a:rPr lang="sv-SE" dirty="0" smtClean="0"/>
              <a:t>Ad </a:t>
            </a:r>
            <a:r>
              <a:rPr lang="sv-SE" dirty="0" err="1" smtClean="0"/>
              <a:t>qui</a:t>
            </a:r>
            <a:r>
              <a:rPr lang="sv-SE" dirty="0" smtClean="0"/>
              <a:t> </a:t>
            </a:r>
            <a:r>
              <a:rPr lang="sv-SE" dirty="0" err="1" smtClean="0"/>
              <a:t>doluptati</a:t>
            </a:r>
            <a:r>
              <a:rPr lang="sv-SE" dirty="0" smtClean="0"/>
              <a:t> </a:t>
            </a:r>
            <a:r>
              <a:rPr lang="sv-SE" dirty="0" err="1" smtClean="0"/>
              <a:t>verchil</a:t>
            </a:r>
            <a:r>
              <a:rPr lang="sv-SE" dirty="0" smtClean="0"/>
              <a:t> </a:t>
            </a:r>
            <a:r>
              <a:rPr lang="sv-SE" dirty="0" err="1" smtClean="0"/>
              <a:t>lendae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10:15–12:00	</a:t>
            </a:r>
            <a:r>
              <a:rPr lang="sv-SE" dirty="0" err="1" smtClean="0"/>
              <a:t>Nobit</a:t>
            </a:r>
            <a:r>
              <a:rPr lang="sv-SE" dirty="0" smtClean="0"/>
              <a:t> </a:t>
            </a:r>
            <a:r>
              <a:rPr lang="sv-SE" dirty="0" err="1" smtClean="0"/>
              <a:t>int</a:t>
            </a:r>
            <a:r>
              <a:rPr lang="sv-SE" dirty="0" smtClean="0"/>
              <a:t> </a:t>
            </a:r>
            <a:r>
              <a:rPr lang="sv-SE" dirty="0" err="1" smtClean="0"/>
              <a:t>verro</a:t>
            </a:r>
            <a:r>
              <a:rPr lang="sv-SE" dirty="0" smtClean="0"/>
              <a:t> </a:t>
            </a:r>
            <a:r>
              <a:rPr lang="sv-SE" dirty="0" err="1" smtClean="0"/>
              <a:t>blander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13:00–15:00	</a:t>
            </a:r>
            <a:r>
              <a:rPr lang="sv-SE" dirty="0" err="1" smtClean="0"/>
              <a:t>Volore</a:t>
            </a:r>
            <a:r>
              <a:rPr lang="sv-SE" dirty="0" smtClean="0"/>
              <a:t> </a:t>
            </a:r>
            <a:r>
              <a:rPr lang="sv-SE" dirty="0" err="1" smtClean="0"/>
              <a:t>voloratus</a:t>
            </a:r>
            <a:r>
              <a:rPr lang="sv-SE" dirty="0" smtClean="0"/>
              <a:t> des.</a:t>
            </a:r>
          </a:p>
        </p:txBody>
      </p:sp>
    </p:spTree>
    <p:extLst>
      <p:ext uri="{BB962C8B-B14F-4D97-AF65-F5344CB8AC3E}">
        <p14:creationId xmlns:p14="http://schemas.microsoft.com/office/powerpoint/2010/main" val="222384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919" y="366184"/>
            <a:ext cx="10978515" cy="1524000"/>
          </a:xfrm>
          <a:prstGeom prst="rect">
            <a:avLst/>
          </a:prstGeom>
        </p:spPr>
        <p:txBody>
          <a:bodyPr vert="horz" lIns="121924" tIns="60961" rIns="121924" bIns="60961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37816" y="2133604"/>
            <a:ext cx="10050618" cy="6034617"/>
          </a:xfrm>
          <a:prstGeom prst="rect">
            <a:avLst/>
          </a:prstGeom>
        </p:spPr>
        <p:txBody>
          <a:bodyPr vert="horz" lIns="121924" tIns="60961" rIns="121924" bIns="60961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909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49" r:id="rId3"/>
    <p:sldLayoutId id="2147483654" r:id="rId4"/>
    <p:sldLayoutId id="2147483655" r:id="rId5"/>
    <p:sldLayoutId id="2147483656" r:id="rId6"/>
  </p:sldLayoutIdLst>
  <p:txStyles>
    <p:titleStyle>
      <a:lvl1pPr algn="ctr" defTabSz="609616" rtl="0" eaLnBrk="1" latinLnBrk="0" hangingPunct="1">
        <a:spcBef>
          <a:spcPct val="0"/>
        </a:spcBef>
        <a:buNone/>
        <a:defRPr sz="5900" b="0" i="0" kern="1200">
          <a:solidFill>
            <a:schemeClr val="tx1"/>
          </a:solidFill>
          <a:latin typeface="Adobe Garamond Pro Sb"/>
          <a:ea typeface="+mj-ea"/>
          <a:cs typeface="Adobe Garamond Pro Sb"/>
        </a:defRPr>
      </a:lvl1pPr>
    </p:titleStyle>
    <p:bodyStyle>
      <a:lvl1pPr marL="457211" indent="-457211" algn="l" defTabSz="609616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2"/>
          </a:solidFill>
          <a:latin typeface="Frutiger LT Std 55 Roman"/>
          <a:ea typeface="+mn-ea"/>
          <a:cs typeface="Frutiger LT Std 55 Roman"/>
        </a:defRPr>
      </a:lvl1pPr>
      <a:lvl2pPr marL="990624" indent="-381009" algn="l" defTabSz="609616" rtl="0" eaLnBrk="1" latinLnBrk="0" hangingPunct="1">
        <a:spcBef>
          <a:spcPct val="20000"/>
        </a:spcBef>
        <a:buFont typeface="Arial"/>
        <a:buChar char="–"/>
        <a:defRPr sz="3200" b="0" i="0" kern="1200">
          <a:solidFill>
            <a:schemeClr val="tx2"/>
          </a:solidFill>
          <a:latin typeface="Frutiger LT Std 55 Roman"/>
          <a:ea typeface="+mn-ea"/>
          <a:cs typeface="Frutiger LT Std 55 Roman"/>
        </a:defRPr>
      </a:lvl2pPr>
      <a:lvl3pPr marL="1524038" indent="-304808" algn="l" defTabSz="609616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2"/>
          </a:solidFill>
          <a:latin typeface="Frutiger LT Std 55 Roman"/>
          <a:ea typeface="+mn-ea"/>
          <a:cs typeface="Frutiger LT Std 55 Roman"/>
        </a:defRPr>
      </a:lvl3pPr>
      <a:lvl4pPr marL="2133653" indent="-304808" algn="l" defTabSz="609616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2"/>
          </a:solidFill>
          <a:latin typeface="Frutiger LT Std 55 Roman"/>
          <a:ea typeface="+mn-ea"/>
          <a:cs typeface="Frutiger LT Std 55 Roman"/>
        </a:defRPr>
      </a:lvl4pPr>
      <a:lvl5pPr marL="2743266" indent="-304808" algn="l" defTabSz="609616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2"/>
          </a:solidFill>
          <a:latin typeface="Frutiger LT Std 55 Roman"/>
          <a:ea typeface="+mn-ea"/>
          <a:cs typeface="Frutiger LT Std 55 Roman"/>
        </a:defRPr>
      </a:lvl5pPr>
      <a:lvl6pPr marL="3352883" indent="-304808" algn="l" defTabSz="60961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99" indent="-304808" algn="l" defTabSz="60961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113" indent="-304808" algn="l" defTabSz="60961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729" indent="-304808" algn="l" defTabSz="60961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16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0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45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61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75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305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919" algn="l" defTabSz="6096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Underrubrik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547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bild 1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Rubrik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7" name="Bildobjekt 16" descr="LU sigill PPT-RGB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28" b="24300"/>
          <a:stretch/>
        </p:blipFill>
        <p:spPr>
          <a:xfrm>
            <a:off x="8336520" y="5593740"/>
            <a:ext cx="3861833" cy="3550261"/>
          </a:xfrm>
          <a:prstGeom prst="rect">
            <a:avLst/>
          </a:prstGeom>
        </p:spPr>
      </p:pic>
      <p:cxnSp>
        <p:nvCxnSpPr>
          <p:cNvPr id="18" name="Rak 17"/>
          <p:cNvCxnSpPr/>
          <p:nvPr/>
        </p:nvCxnSpPr>
        <p:spPr>
          <a:xfrm>
            <a:off x="3873500" y="3049632"/>
            <a:ext cx="8085138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01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dirty="0"/>
          </a:p>
        </p:txBody>
      </p:sp>
      <p:cxnSp>
        <p:nvCxnSpPr>
          <p:cNvPr id="8" name="Rak 7"/>
          <p:cNvCxnSpPr/>
          <p:nvPr/>
        </p:nvCxnSpPr>
        <p:spPr>
          <a:xfrm>
            <a:off x="3873500" y="3049632"/>
            <a:ext cx="8085138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75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LU">
      <a:dk1>
        <a:srgbClr val="9C6114"/>
      </a:dk1>
      <a:lt1>
        <a:srgbClr val="FFFFFF"/>
      </a:lt1>
      <a:dk2>
        <a:srgbClr val="4D4C44"/>
      </a:dk2>
      <a:lt2>
        <a:srgbClr val="D6D2C4"/>
      </a:lt2>
      <a:accent1>
        <a:srgbClr val="9C6114"/>
      </a:accent1>
      <a:accent2>
        <a:srgbClr val="E9C4C7"/>
      </a:accent2>
      <a:accent3>
        <a:srgbClr val="B9D3DC"/>
      </a:accent3>
      <a:accent4>
        <a:srgbClr val="ADCAB8"/>
      </a:accent4>
      <a:accent5>
        <a:srgbClr val="D6D2C4"/>
      </a:accent5>
      <a:accent6>
        <a:srgbClr val="BFB8AF"/>
      </a:accent6>
      <a:hlink>
        <a:srgbClr val="000080"/>
      </a:hlink>
      <a:folHlink>
        <a:srgbClr val="9C61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0</Words>
  <Application>Microsoft Macintosh PowerPoint</Application>
  <PresentationFormat>Anpassad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PowerPoint-presentation</vt:lpstr>
      <vt:lpstr>PowerPoint-presentation</vt:lpstr>
      <vt:lpstr>PowerPoint-presentation</vt:lpstr>
    </vt:vector>
  </TitlesOfParts>
  <Company>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Clyde Lange</dc:creator>
  <cp:lastModifiedBy>Clyde Lange</cp:lastModifiedBy>
  <cp:revision>19</cp:revision>
  <dcterms:created xsi:type="dcterms:W3CDTF">2016-11-02T15:15:54Z</dcterms:created>
  <dcterms:modified xsi:type="dcterms:W3CDTF">2016-12-06T15:38:57Z</dcterms:modified>
</cp:coreProperties>
</file>