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7" d="100"/>
          <a:sy n="17" d="100"/>
        </p:scale>
        <p:origin x="255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sv-SE" smtClean="0"/>
              <a:t>Klicka här för att ändra format</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p:txBody>
          <a:bodyPr/>
          <a:lstStyle/>
          <a:p>
            <a:fld id="{FED4074C-CC71-45B0-9646-70B6915E8ED5}" type="datetimeFigureOut">
              <a:rPr lang="sv-SE" smtClean="0"/>
              <a:t>2017-04-12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288647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FED4074C-CC71-45B0-9646-70B6915E8ED5}" type="datetimeFigureOut">
              <a:rPr lang="sv-SE" smtClean="0"/>
              <a:t>2017-04-12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54353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FED4074C-CC71-45B0-9646-70B6915E8ED5}" type="datetimeFigureOut">
              <a:rPr lang="sv-SE" smtClean="0"/>
              <a:t>2017-04-12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671832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FED4074C-CC71-45B0-9646-70B6915E8ED5}" type="datetimeFigureOut">
              <a:rPr lang="sv-SE" smtClean="0"/>
              <a:t>2017-04-12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2015367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sv-SE" smtClean="0"/>
              <a:t>Klicka här för att ändra format</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FED4074C-CC71-45B0-9646-70B6915E8ED5}" type="datetimeFigureOut">
              <a:rPr lang="sv-SE" smtClean="0"/>
              <a:t>2017-04-12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276633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FED4074C-CC71-45B0-9646-70B6915E8ED5}" type="datetimeFigureOut">
              <a:rPr lang="sv-SE" smtClean="0"/>
              <a:t>2017-04-12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221179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sv-SE" smtClean="0"/>
              <a:t>Redigera format för bakgrundstext</a:t>
            </a:r>
          </a:p>
        </p:txBody>
      </p:sp>
      <p:sp>
        <p:nvSpPr>
          <p:cNvPr id="4" name="Content Placeholder 3"/>
          <p:cNvSpPr>
            <a:spLocks noGrp="1"/>
          </p:cNvSpPr>
          <p:nvPr>
            <p:ph sz="half" idx="2"/>
          </p:nvPr>
        </p:nvSpPr>
        <p:spPr>
          <a:xfrm>
            <a:off x="1735783" y="13149904"/>
            <a:ext cx="10660769" cy="19341529"/>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sv-SE" smtClean="0"/>
              <a:t>Redigera format för bakgrundstext</a:t>
            </a:r>
          </a:p>
        </p:txBody>
      </p:sp>
      <p:sp>
        <p:nvSpPr>
          <p:cNvPr id="6" name="Content Placeholder 5"/>
          <p:cNvSpPr>
            <a:spLocks noGrp="1"/>
          </p:cNvSpPr>
          <p:nvPr>
            <p:ph sz="quarter" idx="4"/>
          </p:nvPr>
        </p:nvSpPr>
        <p:spPr>
          <a:xfrm>
            <a:off x="12757489" y="13149904"/>
            <a:ext cx="10713272" cy="19341529"/>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FED4074C-CC71-45B0-9646-70B6915E8ED5}" type="datetimeFigureOut">
              <a:rPr lang="sv-SE" smtClean="0"/>
              <a:t>2017-04-12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2973343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FED4074C-CC71-45B0-9646-70B6915E8ED5}" type="datetimeFigureOut">
              <a:rPr lang="sv-SE" smtClean="0"/>
              <a:t>2017-04-12</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6109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4074C-CC71-45B0-9646-70B6915E8ED5}" type="datetimeFigureOut">
              <a:rPr lang="sv-SE" smtClean="0"/>
              <a:t>2017-04-12</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197767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sv-SE" smtClean="0"/>
              <a:t>Klicka här för att ändra format</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FED4074C-CC71-45B0-9646-70B6915E8ED5}" type="datetimeFigureOut">
              <a:rPr lang="sv-SE" smtClean="0"/>
              <a:t>2017-04-12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274377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FED4074C-CC71-45B0-9646-70B6915E8ED5}" type="datetimeFigureOut">
              <a:rPr lang="sv-SE" smtClean="0"/>
              <a:t>2017-04-12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230CC86-CA8A-41B1-965F-D1A512765256}" type="slidenum">
              <a:rPr lang="sv-SE" smtClean="0"/>
              <a:t>‹#›</a:t>
            </a:fld>
            <a:endParaRPr lang="sv-SE"/>
          </a:p>
        </p:txBody>
      </p:sp>
    </p:spTree>
    <p:extLst>
      <p:ext uri="{BB962C8B-B14F-4D97-AF65-F5344CB8AC3E}">
        <p14:creationId xmlns:p14="http://schemas.microsoft.com/office/powerpoint/2010/main" val="30907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FED4074C-CC71-45B0-9646-70B6915E8ED5}" type="datetimeFigureOut">
              <a:rPr lang="sv-SE" smtClean="0"/>
              <a:t>2017-04-12</a:t>
            </a:fld>
            <a:endParaRPr lang="sv-SE"/>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8230CC86-CA8A-41B1-965F-D1A512765256}" type="slidenum">
              <a:rPr lang="sv-SE" smtClean="0"/>
              <a:t>‹#›</a:t>
            </a:fld>
            <a:endParaRPr lang="sv-SE"/>
          </a:p>
        </p:txBody>
      </p:sp>
    </p:spTree>
    <p:extLst>
      <p:ext uri="{BB962C8B-B14F-4D97-AF65-F5344CB8AC3E}">
        <p14:creationId xmlns:p14="http://schemas.microsoft.com/office/powerpoint/2010/main" val="3314327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8895272" y="4781123"/>
            <a:ext cx="7412607" cy="1938992"/>
          </a:xfrm>
          <a:prstGeom prst="rect">
            <a:avLst/>
          </a:prstGeom>
          <a:noFill/>
        </p:spPr>
        <p:txBody>
          <a:bodyPr wrap="none" rtlCol="0">
            <a:spAutoFit/>
          </a:bodyPr>
          <a:lstStyle/>
          <a:p>
            <a:pPr algn="ctr"/>
            <a:r>
              <a:rPr lang="sv-SE" sz="12000" b="1" dirty="0" smtClean="0"/>
              <a:t>Poster Title</a:t>
            </a:r>
            <a:endParaRPr lang="en-US" sz="12000" b="1" dirty="0"/>
          </a:p>
        </p:txBody>
      </p:sp>
      <p:sp>
        <p:nvSpPr>
          <p:cNvPr id="6" name="TextBox 8"/>
          <p:cNvSpPr txBox="1"/>
          <p:nvPr/>
        </p:nvSpPr>
        <p:spPr>
          <a:xfrm>
            <a:off x="11272686" y="6661535"/>
            <a:ext cx="2657779" cy="1015663"/>
          </a:xfrm>
          <a:prstGeom prst="rect">
            <a:avLst/>
          </a:prstGeom>
          <a:noFill/>
        </p:spPr>
        <p:txBody>
          <a:bodyPr wrap="none" rtlCol="0">
            <a:spAutoFit/>
          </a:bodyPr>
          <a:lstStyle/>
          <a:p>
            <a:r>
              <a:rPr lang="sv-SE" sz="6000" i="1" dirty="0" smtClean="0"/>
              <a:t>Authors</a:t>
            </a:r>
            <a:endParaRPr lang="en-US" sz="6000" i="1" dirty="0"/>
          </a:p>
        </p:txBody>
      </p:sp>
      <p:sp>
        <p:nvSpPr>
          <p:cNvPr id="7" name="TextBox 9"/>
          <p:cNvSpPr txBox="1"/>
          <p:nvPr/>
        </p:nvSpPr>
        <p:spPr>
          <a:xfrm>
            <a:off x="1440335" y="7957679"/>
            <a:ext cx="10800000" cy="25022235"/>
          </a:xfrm>
          <a:prstGeom prst="rect">
            <a:avLst/>
          </a:prstGeom>
          <a:noFill/>
        </p:spPr>
        <p:txBody>
          <a:bodyPr wrap="square" rtlCol="0">
            <a:spAutoFit/>
          </a:bodyPr>
          <a:lstStyle/>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p:txBody>
      </p:sp>
      <p:sp>
        <p:nvSpPr>
          <p:cNvPr id="8" name="TextBox 12"/>
          <p:cNvSpPr txBox="1"/>
          <p:nvPr/>
        </p:nvSpPr>
        <p:spPr>
          <a:xfrm>
            <a:off x="13321655" y="7957679"/>
            <a:ext cx="10800000" cy="25022235"/>
          </a:xfrm>
          <a:prstGeom prst="rect">
            <a:avLst/>
          </a:prstGeom>
          <a:noFill/>
        </p:spPr>
        <p:txBody>
          <a:bodyPr wrap="square" rtlCol="0">
            <a:spAutoFit/>
          </a:bodyPr>
          <a:lstStyle/>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a:p>
            <a:r>
              <a:rPr lang="sv-SE" sz="3600" dirty="0" smtClean="0"/>
              <a:t>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The quick brown fox jumps over the lazy dog. </a:t>
            </a:r>
          </a:p>
          <a:p>
            <a:endParaRPr lang="sv-SE" sz="3600" dirty="0" smtClean="0"/>
          </a:p>
        </p:txBody>
      </p:sp>
      <p:cxnSp>
        <p:nvCxnSpPr>
          <p:cNvPr id="11" name="Straight Connector 6"/>
          <p:cNvCxnSpPr/>
          <p:nvPr/>
        </p:nvCxnSpPr>
        <p:spPr>
          <a:xfrm>
            <a:off x="0" y="34924130"/>
            <a:ext cx="2520315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 name="TextBox 4"/>
          <p:cNvSpPr txBox="1"/>
          <p:nvPr/>
        </p:nvSpPr>
        <p:spPr>
          <a:xfrm>
            <a:off x="8400655" y="34852122"/>
            <a:ext cx="8401852" cy="1154162"/>
          </a:xfrm>
          <a:prstGeom prst="rect">
            <a:avLst/>
          </a:prstGeom>
          <a:noFill/>
        </p:spPr>
        <p:txBody>
          <a:bodyPr wrap="none" rtlCol="0">
            <a:spAutoFit/>
          </a:bodyPr>
          <a:lstStyle/>
          <a:p>
            <a:pPr algn="ctr"/>
            <a:r>
              <a:rPr lang="en-US" sz="6900" dirty="0" smtClean="0"/>
              <a:t>&lt;ELLIIT Project Name&gt;</a:t>
            </a:r>
            <a:endParaRPr lang="en-US" sz="6900" dirty="0"/>
          </a:p>
        </p:txBody>
      </p:sp>
      <p:pic>
        <p:nvPicPr>
          <p:cNvPr id="3" name="Bildobjekt 2"/>
          <p:cNvPicPr>
            <a:picLocks noChangeAspect="1"/>
          </p:cNvPicPr>
          <p:nvPr/>
        </p:nvPicPr>
        <p:blipFill rotWithShape="1">
          <a:blip r:embed="rId2" cstate="print">
            <a:extLst>
              <a:ext uri="{28A0092B-C50C-407E-A947-70E740481C1C}">
                <a14:useLocalDpi xmlns:a14="http://schemas.microsoft.com/office/drawing/2010/main" val="0"/>
              </a:ext>
            </a:extLst>
          </a:blip>
          <a:srcRect t="29059" b="2605"/>
          <a:stretch/>
        </p:blipFill>
        <p:spPr>
          <a:xfrm>
            <a:off x="-22345" y="-41564"/>
            <a:ext cx="25192893" cy="4821382"/>
          </a:xfrm>
          <a:prstGeom prst="rect">
            <a:avLst/>
          </a:prstGeom>
        </p:spPr>
      </p:pic>
    </p:spTree>
    <p:extLst>
      <p:ext uri="{BB962C8B-B14F-4D97-AF65-F5344CB8AC3E}">
        <p14:creationId xmlns:p14="http://schemas.microsoft.com/office/powerpoint/2010/main" val="3187216945"/>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TotalTime>
  <Words>908</Words>
  <Application>Microsoft Office PowerPoint</Application>
  <PresentationFormat>Anpassad</PresentationFormat>
  <Paragraphs>21</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PowerPoint-presentation</vt:lpstr>
    </vt:vector>
  </TitlesOfParts>
  <Company>Linköpings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Sara Strömberg</dc:creator>
  <cp:lastModifiedBy>Sara Strömberg</cp:lastModifiedBy>
  <cp:revision>5</cp:revision>
  <dcterms:created xsi:type="dcterms:W3CDTF">2017-04-12T07:02:55Z</dcterms:created>
  <dcterms:modified xsi:type="dcterms:W3CDTF">2017-04-12T12:50:24Z</dcterms:modified>
</cp:coreProperties>
</file>