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329" r:id="rId2"/>
  </p:sldIdLst>
  <p:sldSz cx="9001125" cy="6840538"/>
  <p:notesSz cx="6794500" cy="9931400"/>
  <p:defaultTextStyle>
    <a:defPPr>
      <a:defRPr lang="sv-SE"/>
    </a:defPPr>
    <a:lvl1pPr algn="l" rtl="0" fontAlgn="base">
      <a:spcBef>
        <a:spcPct val="0"/>
      </a:spcBef>
      <a:spcAft>
        <a:spcPct val="0"/>
      </a:spcAft>
      <a:defRPr b="1" kern="1200">
        <a:solidFill>
          <a:schemeClr val="tx1"/>
        </a:solidFill>
        <a:latin typeface="Arial" charset="0"/>
        <a:ea typeface="ＭＳ Ｐゴシック" charset="-128"/>
        <a:cs typeface="+mn-cs"/>
      </a:defRPr>
    </a:lvl1pPr>
    <a:lvl2pPr marL="457200" algn="l" rtl="0" fontAlgn="base">
      <a:spcBef>
        <a:spcPct val="0"/>
      </a:spcBef>
      <a:spcAft>
        <a:spcPct val="0"/>
      </a:spcAft>
      <a:defRPr b="1" kern="1200">
        <a:solidFill>
          <a:schemeClr val="tx1"/>
        </a:solidFill>
        <a:latin typeface="Arial" charset="0"/>
        <a:ea typeface="ＭＳ Ｐゴシック" charset="-128"/>
        <a:cs typeface="+mn-cs"/>
      </a:defRPr>
    </a:lvl2pPr>
    <a:lvl3pPr marL="914400" algn="l" rtl="0" fontAlgn="base">
      <a:spcBef>
        <a:spcPct val="0"/>
      </a:spcBef>
      <a:spcAft>
        <a:spcPct val="0"/>
      </a:spcAft>
      <a:defRPr b="1" kern="1200">
        <a:solidFill>
          <a:schemeClr val="tx1"/>
        </a:solidFill>
        <a:latin typeface="Arial" charset="0"/>
        <a:ea typeface="ＭＳ Ｐゴシック" charset="-128"/>
        <a:cs typeface="+mn-cs"/>
      </a:defRPr>
    </a:lvl3pPr>
    <a:lvl4pPr marL="1371600" algn="l" rtl="0" fontAlgn="base">
      <a:spcBef>
        <a:spcPct val="0"/>
      </a:spcBef>
      <a:spcAft>
        <a:spcPct val="0"/>
      </a:spcAft>
      <a:defRPr b="1" kern="1200">
        <a:solidFill>
          <a:schemeClr val="tx1"/>
        </a:solidFill>
        <a:latin typeface="Arial" charset="0"/>
        <a:ea typeface="ＭＳ Ｐゴシック" charset="-128"/>
        <a:cs typeface="+mn-cs"/>
      </a:defRPr>
    </a:lvl4pPr>
    <a:lvl5pPr marL="1828800" algn="l" rtl="0" fontAlgn="base">
      <a:spcBef>
        <a:spcPct val="0"/>
      </a:spcBef>
      <a:spcAft>
        <a:spcPct val="0"/>
      </a:spcAft>
      <a:defRPr b="1" kern="1200">
        <a:solidFill>
          <a:schemeClr val="tx1"/>
        </a:solidFill>
        <a:latin typeface="Arial" charset="0"/>
        <a:ea typeface="ＭＳ Ｐゴシック" charset="-128"/>
        <a:cs typeface="+mn-cs"/>
      </a:defRPr>
    </a:lvl5pPr>
    <a:lvl6pPr marL="2286000" algn="l" defTabSz="914400" rtl="0" eaLnBrk="1" latinLnBrk="0" hangingPunct="1">
      <a:defRPr b="1" kern="1200">
        <a:solidFill>
          <a:schemeClr val="tx1"/>
        </a:solidFill>
        <a:latin typeface="Arial" charset="0"/>
        <a:ea typeface="ＭＳ Ｐゴシック" charset="-128"/>
        <a:cs typeface="+mn-cs"/>
      </a:defRPr>
    </a:lvl6pPr>
    <a:lvl7pPr marL="2743200" algn="l" defTabSz="914400" rtl="0" eaLnBrk="1" latinLnBrk="0" hangingPunct="1">
      <a:defRPr b="1" kern="1200">
        <a:solidFill>
          <a:schemeClr val="tx1"/>
        </a:solidFill>
        <a:latin typeface="Arial" charset="0"/>
        <a:ea typeface="ＭＳ Ｐゴシック" charset="-128"/>
        <a:cs typeface="+mn-cs"/>
      </a:defRPr>
    </a:lvl7pPr>
    <a:lvl8pPr marL="3200400" algn="l" defTabSz="914400" rtl="0" eaLnBrk="1" latinLnBrk="0" hangingPunct="1">
      <a:defRPr b="1" kern="1200">
        <a:solidFill>
          <a:schemeClr val="tx1"/>
        </a:solidFill>
        <a:latin typeface="Arial" charset="0"/>
        <a:ea typeface="ＭＳ Ｐゴシック" charset="-128"/>
        <a:cs typeface="+mn-cs"/>
      </a:defRPr>
    </a:lvl8pPr>
    <a:lvl9pPr marL="3657600" algn="l" defTabSz="914400" rtl="0" eaLnBrk="1" latinLnBrk="0" hangingPunct="1">
      <a:defRPr b="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DCAB8"/>
    <a:srgbClr val="404040"/>
    <a:srgbClr val="BFB8AF"/>
    <a:srgbClr val="D2BA81"/>
    <a:srgbClr val="BED9C7"/>
    <a:srgbClr val="E9C4C7"/>
    <a:srgbClr val="333333"/>
    <a:srgbClr val="262626"/>
    <a:srgbClr val="FF689D"/>
    <a:srgbClr val="F3EB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1" autoAdjust="0"/>
    <p:restoredTop sz="99866" autoAdjust="0"/>
  </p:normalViewPr>
  <p:slideViewPr>
    <p:cSldViewPr snapToGrid="0" showGuides="1">
      <p:cViewPr>
        <p:scale>
          <a:sx n="100" d="100"/>
          <a:sy n="100" d="100"/>
        </p:scale>
        <p:origin x="-1452" y="-396"/>
      </p:cViewPr>
      <p:guideLst>
        <p:guide orient="horz" pos="4212"/>
        <p:guide orient="horz" pos="802"/>
        <p:guide orient="horz" pos="119"/>
        <p:guide orient="horz" pos="1122"/>
        <p:guide pos="492"/>
        <p:guide pos="115"/>
        <p:guide pos="2617"/>
        <p:guide pos="5565"/>
      </p:guideLst>
    </p:cSldViewPr>
  </p:slideViewPr>
  <p:outlineViewPr>
    <p:cViewPr>
      <p:scale>
        <a:sx n="33" d="100"/>
        <a:sy n="33" d="100"/>
      </p:scale>
      <p:origin x="0" y="5376"/>
    </p:cViewPr>
  </p:outlineViewPr>
  <p:notesTextViewPr>
    <p:cViewPr>
      <p:scale>
        <a:sx n="66" d="100"/>
        <a:sy n="66" d="100"/>
      </p:scale>
      <p:origin x="0" y="0"/>
    </p:cViewPr>
  </p:notesTextViewPr>
  <p:sorterViewPr>
    <p:cViewPr>
      <p:scale>
        <a:sx n="66" d="100"/>
        <a:sy n="66" d="100"/>
      </p:scale>
      <p:origin x="0" y="0"/>
    </p:cViewPr>
  </p:sorterViewPr>
  <p:notesViewPr>
    <p:cSldViewPr snapToGrid="0" snapToObjects="1">
      <p:cViewPr>
        <p:scale>
          <a:sx n="150" d="100"/>
          <a:sy n="150" d="100"/>
        </p:scale>
        <p:origin x="-2364" y="3498"/>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AF53FA3B-A911-4294-9666-9D8A5388C07E}" type="datetimeFigureOut">
              <a:rPr lang="sv-SE" smtClean="0"/>
              <a:pPr/>
              <a:t>2013-11-12</a:t>
            </a:fld>
            <a:endParaRPr lang="sv-SE" dirty="0"/>
          </a:p>
        </p:txBody>
      </p:sp>
      <p:sp>
        <p:nvSpPr>
          <p:cNvPr id="4" name="Platshållare för sidfot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3FFF35AB-58F5-4C8C-9928-1BF893383042}" type="slidenum">
              <a:rPr lang="sv-SE" smtClean="0"/>
              <a:pPr/>
              <a:t>‹#›</a:t>
            </a:fld>
            <a:endParaRPr lang="sv-SE" dirty="0"/>
          </a:p>
        </p:txBody>
      </p:sp>
    </p:spTree>
    <p:extLst>
      <p:ext uri="{BB962C8B-B14F-4D97-AF65-F5344CB8AC3E}">
        <p14:creationId xmlns:p14="http://schemas.microsoft.com/office/powerpoint/2010/main" val="3560530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DAAF5E47-94AA-AA43-B08E-C5A5421011EB}" type="datetimeFigureOut">
              <a:rPr lang="sv-SE" smtClean="0"/>
              <a:pPr/>
              <a:t>2013-11-12</a:t>
            </a:fld>
            <a:endParaRPr lang="sv-SE" dirty="0"/>
          </a:p>
        </p:txBody>
      </p:sp>
      <p:sp>
        <p:nvSpPr>
          <p:cNvPr id="4" name="Platshållare för bildobjekt 3"/>
          <p:cNvSpPr>
            <a:spLocks noGrp="1" noRot="1" noChangeAspect="1"/>
          </p:cNvSpPr>
          <p:nvPr>
            <p:ph type="sldImg" idx="2"/>
          </p:nvPr>
        </p:nvSpPr>
        <p:spPr>
          <a:xfrm>
            <a:off x="947738" y="744538"/>
            <a:ext cx="4899025" cy="3724275"/>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CC13FD4B-1391-7946-A8ED-18550D8B130B}" type="slidenum">
              <a:rPr lang="sv-SE" smtClean="0"/>
              <a:pPr/>
              <a:t>‹#›</a:t>
            </a:fld>
            <a:endParaRPr lang="sv-SE" dirty="0"/>
          </a:p>
        </p:txBody>
      </p:sp>
    </p:spTree>
    <p:extLst>
      <p:ext uri="{BB962C8B-B14F-4D97-AF65-F5344CB8AC3E}">
        <p14:creationId xmlns:p14="http://schemas.microsoft.com/office/powerpoint/2010/main" val="15121021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alsida 1 rad rosa">
    <p:spTree>
      <p:nvGrpSpPr>
        <p:cNvPr id="1" name=""/>
        <p:cNvGrpSpPr/>
        <p:nvPr/>
      </p:nvGrpSpPr>
      <p:grpSpPr>
        <a:xfrm>
          <a:off x="0" y="0"/>
          <a:ext cx="0" cy="0"/>
          <a:chOff x="0" y="0"/>
          <a:chExt cx="0" cy="0"/>
        </a:xfrm>
      </p:grpSpPr>
      <p:pic>
        <p:nvPicPr>
          <p:cNvPr id="8" name="Bildobjekt 7" descr="framsidor150 ny rosa.jpg"/>
          <p:cNvPicPr>
            <a:picLocks/>
          </p:cNvPicPr>
          <p:nvPr userDrawn="1"/>
        </p:nvPicPr>
        <p:blipFill>
          <a:blip r:embed="rId2"/>
          <a:stretch>
            <a:fillRect/>
          </a:stretch>
        </p:blipFill>
        <p:spPr>
          <a:xfrm>
            <a:off x="183401" y="188913"/>
            <a:ext cx="8647200" cy="6494400"/>
          </a:xfrm>
          <a:prstGeom prst="rect">
            <a:avLst/>
          </a:prstGeom>
        </p:spPr>
      </p:pic>
      <p:sp>
        <p:nvSpPr>
          <p:cNvPr id="11" name="Rektangel 10"/>
          <p:cNvSpPr/>
          <p:nvPr userDrawn="1"/>
        </p:nvSpPr>
        <p:spPr bwMode="auto">
          <a:xfrm>
            <a:off x="2655888" y="1516103"/>
            <a:ext cx="6178550" cy="12800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23248"/>
            <a:ext cx="5734178" cy="714380"/>
          </a:xfrm>
        </p:spPr>
        <p:txBody>
          <a:bodyPr lIns="0" tIns="97200" rIns="0" bIns="82800"/>
          <a:lstStyle>
            <a:lvl1pPr>
              <a:defRPr sz="3600"/>
            </a:lvl1pPr>
          </a:lstStyle>
          <a:p>
            <a:r>
              <a:rPr lang="sv-SE" dirty="0" smtClean="0"/>
              <a:t>Enradig titelrubrik</a:t>
            </a:r>
            <a:endParaRPr lang="sv-SE" dirty="0"/>
          </a:p>
        </p:txBody>
      </p:sp>
      <p:sp>
        <p:nvSpPr>
          <p:cNvPr id="17" name="Underrubrik 2"/>
          <p:cNvSpPr>
            <a:spLocks noGrp="1"/>
          </p:cNvSpPr>
          <p:nvPr>
            <p:ph type="subTitle" idx="1" hasCustomPrompt="1"/>
          </p:nvPr>
        </p:nvSpPr>
        <p:spPr>
          <a:xfrm>
            <a:off x="2942848" y="222095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21203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4" name="Bildobjekt 13" descr="Lunds sigill RGB 150.png"/>
          <p:cNvPicPr>
            <a:picLocks noChangeAspect="1"/>
          </p:cNvPicPr>
          <p:nvPr userDrawn="1"/>
        </p:nvPicPr>
        <p:blipFill>
          <a:blip r:embed="rId3"/>
          <a:srcRect r="17691" b="21541"/>
          <a:stretch>
            <a:fillRect/>
          </a:stretch>
        </p:blipFill>
        <p:spPr>
          <a:xfrm>
            <a:off x="6329104" y="4279056"/>
            <a:ext cx="2672021" cy="2561482"/>
          </a:xfrm>
          <a:prstGeom prst="rect">
            <a:avLst/>
          </a:prstGeom>
        </p:spPr>
      </p:pic>
      <p:pic>
        <p:nvPicPr>
          <p:cNvPr id="15" name="Bildobjekt 14" descr="LTH_L RGB 150 nivå1.png"/>
          <p:cNvPicPr>
            <a:picLocks noChangeAspect="1"/>
          </p:cNvPicPr>
          <p:nvPr userDrawn="1"/>
        </p:nvPicPr>
        <p:blipFill>
          <a:blip r:embed="rId4"/>
          <a:stretch>
            <a:fillRect/>
          </a:stretch>
        </p:blipFill>
        <p:spPr>
          <a:xfrm>
            <a:off x="374677" y="382289"/>
            <a:ext cx="3024000" cy="61777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jekt och punkttext bredare">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Rubrik</a:t>
            </a:r>
            <a:endParaRPr lang="sv-SE" dirty="0"/>
          </a:p>
        </p:txBody>
      </p:sp>
      <p:sp>
        <p:nvSpPr>
          <p:cNvPr id="3" name="Platshållare för innehåll 2"/>
          <p:cNvSpPr>
            <a:spLocks noGrp="1"/>
          </p:cNvSpPr>
          <p:nvPr>
            <p:ph sz="half" idx="1"/>
          </p:nvPr>
        </p:nvSpPr>
        <p:spPr>
          <a:xfrm>
            <a:off x="741349" y="1666308"/>
            <a:ext cx="4371974" cy="3720107"/>
          </a:xfrm>
        </p:spPr>
        <p:txBody>
          <a:bodyPr/>
          <a:lstStyle>
            <a:lvl1pPr marL="0" indent="0">
              <a:spcAft>
                <a:spcPts val="0"/>
              </a:spcAft>
              <a:buNone/>
              <a:defRPr sz="22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
        <p:nvSpPr>
          <p:cNvPr id="4" name="Platshållare för innehåll 3"/>
          <p:cNvSpPr>
            <a:spLocks noGrp="1"/>
          </p:cNvSpPr>
          <p:nvPr>
            <p:ph sz="half" idx="2" hasCustomPrompt="1"/>
          </p:nvPr>
        </p:nvSpPr>
        <p:spPr>
          <a:xfrm>
            <a:off x="5346700" y="1666308"/>
            <a:ext cx="2917825" cy="3720107"/>
          </a:xfrm>
        </p:spPr>
        <p:txBody>
          <a:bodyPr/>
          <a:lstStyle>
            <a:lvl1pPr>
              <a:spcAft>
                <a:spcPts val="0"/>
              </a:spcAft>
              <a:buClr>
                <a:schemeClr val="tx2"/>
              </a:buClr>
              <a:defRPr sz="2200"/>
            </a:lvl1pPr>
            <a:lvl2pPr>
              <a:spcAft>
                <a:spcPts val="0"/>
              </a:spcAft>
              <a:buClr>
                <a:schemeClr val="tx2"/>
              </a:buClr>
              <a:defRPr sz="2200"/>
            </a:lvl2pPr>
            <a:lvl3pPr>
              <a:spcAft>
                <a:spcPts val="0"/>
              </a:spcAft>
              <a:buClr>
                <a:schemeClr val="tx2"/>
              </a:buClr>
              <a:defRPr sz="2000"/>
            </a:lvl3pPr>
            <a:lvl4pPr>
              <a:spcAft>
                <a:spcPts val="0"/>
              </a:spcAft>
              <a:buClr>
                <a:schemeClr val="tx2"/>
              </a:buClr>
              <a:defRPr sz="2000"/>
            </a:lvl4pPr>
            <a:lvl5pPr>
              <a:defRPr sz="1800"/>
            </a:lvl5pPr>
            <a:lvl6pPr>
              <a:defRPr sz="1800"/>
            </a:lvl6pPr>
            <a:lvl7pPr>
              <a:defRPr sz="1800"/>
            </a:lvl7pPr>
            <a:lvl8pPr>
              <a:defRPr sz="1800"/>
            </a:lvl8pPr>
            <a:lvl9pPr>
              <a:defRPr sz="1800"/>
            </a:lvl9pPr>
          </a:lstStyle>
          <a:p>
            <a:pPr lvl="0"/>
            <a:r>
              <a:rPr lang="sv-SE" dirty="0" smtClean="0"/>
              <a:t>Skriv text</a:t>
            </a:r>
          </a:p>
          <a:p>
            <a:pPr lvl="1"/>
            <a:r>
              <a:rPr lang="sv-SE" dirty="0" smtClean="0"/>
              <a:t>Nivå två</a:t>
            </a:r>
          </a:p>
          <a:p>
            <a:pPr lvl="2"/>
            <a:r>
              <a:rPr lang="sv-SE" dirty="0" smtClean="0"/>
              <a:t>Nivå tre</a:t>
            </a:r>
          </a:p>
          <a:p>
            <a:pPr lvl="3"/>
            <a:r>
              <a:rPr lang="sv-SE" dirty="0" smtClean="0"/>
              <a:t>Nivå fyra</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ubrik och tabell">
    <p:spTree>
      <p:nvGrpSpPr>
        <p:cNvPr id="1" name=""/>
        <p:cNvGrpSpPr/>
        <p:nvPr/>
      </p:nvGrpSpPr>
      <p:grpSpPr>
        <a:xfrm>
          <a:off x="0" y="0"/>
          <a:ext cx="0" cy="0"/>
          <a:chOff x="0" y="0"/>
          <a:chExt cx="0" cy="0"/>
        </a:xfrm>
      </p:grpSpPr>
      <p:sp>
        <p:nvSpPr>
          <p:cNvPr id="5" name="Platshållare för tabell 4"/>
          <p:cNvSpPr>
            <a:spLocks noGrp="1"/>
          </p:cNvSpPr>
          <p:nvPr>
            <p:ph type="tbl" sz="quarter" idx="10"/>
          </p:nvPr>
        </p:nvSpPr>
        <p:spPr>
          <a:xfrm>
            <a:off x="781050" y="1781175"/>
            <a:ext cx="7464452" cy="3589338"/>
          </a:xfrm>
        </p:spPr>
        <p:txBody>
          <a:bodyPr/>
          <a:lstStyle>
            <a:lvl1pPr>
              <a:buNone/>
              <a:defRPr/>
            </a:lvl1pPr>
          </a:lstStyle>
          <a:p>
            <a:r>
              <a:rPr lang="sv-SE" smtClean="0"/>
              <a:t>Klicka på ikonen för att lägga till en tabell</a:t>
            </a:r>
            <a:endParaRPr lang="en-GB" dirty="0"/>
          </a:p>
        </p:txBody>
      </p:sp>
      <p:sp>
        <p:nvSpPr>
          <p:cNvPr id="2" name="Rubrik 1"/>
          <p:cNvSpPr>
            <a:spLocks noGrp="1"/>
          </p:cNvSpPr>
          <p:nvPr>
            <p:ph type="title" hasCustomPrompt="1"/>
          </p:nvPr>
        </p:nvSpPr>
        <p:spPr>
          <a:xfrm>
            <a:off x="643262" y="283771"/>
            <a:ext cx="7589459" cy="1139825"/>
          </a:xfrm>
        </p:spPr>
        <p:txBody>
          <a:bodyPr/>
          <a:lstStyle>
            <a:lvl1pPr>
              <a:defRPr/>
            </a:lvl1pPr>
          </a:lstStyle>
          <a:p>
            <a:r>
              <a:rPr lang="sv-SE" dirty="0" smtClean="0"/>
              <a:t>Rubrik</a:t>
            </a:r>
            <a:endParaRPr lang="sv-SE"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vsnittsbild rosa">
    <p:spTree>
      <p:nvGrpSpPr>
        <p:cNvPr id="1" name=""/>
        <p:cNvGrpSpPr/>
        <p:nvPr/>
      </p:nvGrpSpPr>
      <p:grpSpPr>
        <a:xfrm>
          <a:off x="0" y="0"/>
          <a:ext cx="0" cy="0"/>
          <a:chOff x="0" y="0"/>
          <a:chExt cx="0" cy="0"/>
        </a:xfrm>
      </p:grpSpPr>
      <p:sp>
        <p:nvSpPr>
          <p:cNvPr id="5" name="Rektangel 4"/>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7" name="Rektangel 6"/>
          <p:cNvSpPr/>
          <p:nvPr userDrawn="1"/>
        </p:nvSpPr>
        <p:spPr bwMode="auto">
          <a:xfrm>
            <a:off x="181303" y="181372"/>
            <a:ext cx="8647388" cy="6495393"/>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6" name="Rubrik 1"/>
          <p:cNvSpPr>
            <a:spLocks noGrp="1"/>
          </p:cNvSpPr>
          <p:nvPr>
            <p:ph type="ctrTitle" hasCustomPrompt="1"/>
          </p:nvPr>
        </p:nvSpPr>
        <p:spPr>
          <a:xfrm>
            <a:off x="1408114" y="2227488"/>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9" name="Rak 8"/>
          <p:cNvCxnSpPr/>
          <p:nvPr userDrawn="1"/>
        </p:nvCxnSpPr>
        <p:spPr bwMode="auto">
          <a:xfrm>
            <a:off x="1402658" y="3049848"/>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 name="Bildobjekt 9"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vsnittsbild blå">
    <p:spTree>
      <p:nvGrpSpPr>
        <p:cNvPr id="1" name=""/>
        <p:cNvGrpSpPr/>
        <p:nvPr/>
      </p:nvGrpSpPr>
      <p:grpSpPr>
        <a:xfrm>
          <a:off x="0" y="0"/>
          <a:ext cx="0" cy="0"/>
          <a:chOff x="0" y="0"/>
          <a:chExt cx="0" cy="0"/>
        </a:xfrm>
      </p:grpSpPr>
      <p:sp>
        <p:nvSpPr>
          <p:cNvPr id="9" name="Rektangel 8"/>
          <p:cNvSpPr/>
          <p:nvPr userDrawn="1"/>
        </p:nvSpPr>
        <p:spPr bwMode="auto">
          <a:xfrm>
            <a:off x="182563" y="182563"/>
            <a:ext cx="8647200" cy="6494400"/>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1408114" y="2228490"/>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6" name="Rak 5"/>
          <p:cNvCxnSpPr/>
          <p:nvPr userDrawn="1"/>
        </p:nvCxnSpPr>
        <p:spPr bwMode="auto">
          <a:xfrm>
            <a:off x="1402658" y="3052397"/>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7" name="Bildobjekt 6"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nittsbild grön">
    <p:spTree>
      <p:nvGrpSpPr>
        <p:cNvPr id="1" name=""/>
        <p:cNvGrpSpPr/>
        <p:nvPr/>
      </p:nvGrpSpPr>
      <p:grpSpPr>
        <a:xfrm>
          <a:off x="0" y="0"/>
          <a:ext cx="0" cy="0"/>
          <a:chOff x="0" y="0"/>
          <a:chExt cx="0" cy="0"/>
        </a:xfrm>
      </p:grpSpPr>
      <p:sp>
        <p:nvSpPr>
          <p:cNvPr id="5" name="Rektangel 4"/>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4" name="Rektangel 3"/>
          <p:cNvSpPr/>
          <p:nvPr userDrawn="1"/>
        </p:nvSpPr>
        <p:spPr bwMode="auto">
          <a:xfrm>
            <a:off x="181303" y="181372"/>
            <a:ext cx="8647388" cy="6495393"/>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6" name="Rubrik 1"/>
          <p:cNvSpPr>
            <a:spLocks noGrp="1"/>
          </p:cNvSpPr>
          <p:nvPr>
            <p:ph type="ctrTitle" hasCustomPrompt="1"/>
          </p:nvPr>
        </p:nvSpPr>
        <p:spPr>
          <a:xfrm>
            <a:off x="1408114" y="2225288"/>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9" name="Rak 8"/>
          <p:cNvCxnSpPr/>
          <p:nvPr userDrawn="1"/>
        </p:nvCxnSpPr>
        <p:spPr bwMode="auto">
          <a:xfrm>
            <a:off x="1402658" y="3052397"/>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Bildobjekt 7"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sbild beige">
    <p:spTree>
      <p:nvGrpSpPr>
        <p:cNvPr id="1" name=""/>
        <p:cNvGrpSpPr/>
        <p:nvPr/>
      </p:nvGrpSpPr>
      <p:grpSpPr>
        <a:xfrm>
          <a:off x="0" y="0"/>
          <a:ext cx="0" cy="0"/>
          <a:chOff x="0" y="0"/>
          <a:chExt cx="0" cy="0"/>
        </a:xfrm>
      </p:grpSpPr>
      <p:sp>
        <p:nvSpPr>
          <p:cNvPr id="5" name="Rektangel 4"/>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4" name="Rektangel 3"/>
          <p:cNvSpPr/>
          <p:nvPr userDrawn="1"/>
        </p:nvSpPr>
        <p:spPr bwMode="auto">
          <a:xfrm>
            <a:off x="179099" y="182563"/>
            <a:ext cx="8647388" cy="6495393"/>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6" name="Rubrik 1"/>
          <p:cNvSpPr>
            <a:spLocks noGrp="1"/>
          </p:cNvSpPr>
          <p:nvPr>
            <p:ph type="ctrTitle" hasCustomPrompt="1"/>
          </p:nvPr>
        </p:nvSpPr>
        <p:spPr>
          <a:xfrm>
            <a:off x="1408114" y="2226835"/>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9" name="Rak 8"/>
          <p:cNvCxnSpPr/>
          <p:nvPr userDrawn="1"/>
        </p:nvCxnSpPr>
        <p:spPr bwMode="auto">
          <a:xfrm>
            <a:off x="1402658" y="3052397"/>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Bildobjekt 7"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nittsbild grå">
    <p:spTree>
      <p:nvGrpSpPr>
        <p:cNvPr id="1" name=""/>
        <p:cNvGrpSpPr/>
        <p:nvPr/>
      </p:nvGrpSpPr>
      <p:grpSpPr>
        <a:xfrm>
          <a:off x="0" y="0"/>
          <a:ext cx="0" cy="0"/>
          <a:chOff x="0" y="0"/>
          <a:chExt cx="0" cy="0"/>
        </a:xfrm>
      </p:grpSpPr>
      <p:sp>
        <p:nvSpPr>
          <p:cNvPr id="5" name="Rektangel 4"/>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4" name="Rektangel 3"/>
          <p:cNvSpPr/>
          <p:nvPr userDrawn="1"/>
        </p:nvSpPr>
        <p:spPr bwMode="auto">
          <a:xfrm>
            <a:off x="179099" y="182563"/>
            <a:ext cx="8647388" cy="6495393"/>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6" name="Rubrik 1"/>
          <p:cNvSpPr>
            <a:spLocks noGrp="1"/>
          </p:cNvSpPr>
          <p:nvPr>
            <p:ph type="ctrTitle" hasCustomPrompt="1"/>
          </p:nvPr>
        </p:nvSpPr>
        <p:spPr>
          <a:xfrm>
            <a:off x="1408114" y="2225288"/>
            <a:ext cx="6176962" cy="821419"/>
          </a:xfrm>
        </p:spPr>
        <p:txBody>
          <a:bodyPr lIns="0" tIns="97200" rIns="0" bIns="86400"/>
          <a:lstStyle>
            <a:lvl1pPr>
              <a:defRPr sz="5400" baseline="0"/>
            </a:lvl1pPr>
          </a:lstStyle>
          <a:p>
            <a:r>
              <a:rPr lang="en-GB" dirty="0" err="1" smtClean="0"/>
              <a:t>Avsnittsrubrik</a:t>
            </a:r>
            <a:endParaRPr lang="sv-SE" dirty="0"/>
          </a:p>
        </p:txBody>
      </p:sp>
      <p:cxnSp>
        <p:nvCxnSpPr>
          <p:cNvPr id="9" name="Rak 8"/>
          <p:cNvCxnSpPr/>
          <p:nvPr userDrawn="1"/>
        </p:nvCxnSpPr>
        <p:spPr bwMode="auto">
          <a:xfrm>
            <a:off x="1402658" y="3052397"/>
            <a:ext cx="6177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Bildobjekt 7"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lutningsbild">
    <p:spTree>
      <p:nvGrpSpPr>
        <p:cNvPr id="1" name=""/>
        <p:cNvGrpSpPr/>
        <p:nvPr/>
      </p:nvGrpSpPr>
      <p:grpSpPr>
        <a:xfrm>
          <a:off x="0" y="0"/>
          <a:ext cx="0" cy="0"/>
          <a:chOff x="0" y="0"/>
          <a:chExt cx="0" cy="0"/>
        </a:xfrm>
      </p:grpSpPr>
      <p:sp>
        <p:nvSpPr>
          <p:cNvPr id="9" name="Rektangel 8"/>
          <p:cNvSpPr/>
          <p:nvPr userDrawn="1"/>
        </p:nvSpPr>
        <p:spPr bwMode="auto">
          <a:xfrm>
            <a:off x="179099" y="183473"/>
            <a:ext cx="8647388" cy="6495393"/>
          </a:xfrm>
          <a:prstGeom prst="rect">
            <a:avLst/>
          </a:prstGeom>
          <a:solidFill>
            <a:schemeClr val="accent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pic>
        <p:nvPicPr>
          <p:cNvPr id="8" name="Bildobjekt 7" descr="LTH_C RGB Nivå2 150.png"/>
          <p:cNvPicPr>
            <a:picLocks noChangeAspect="1"/>
          </p:cNvPicPr>
          <p:nvPr userDrawn="1"/>
        </p:nvPicPr>
        <p:blipFill>
          <a:blip r:embed="rId2"/>
          <a:stretch>
            <a:fillRect/>
          </a:stretch>
        </p:blipFill>
        <p:spPr>
          <a:xfrm>
            <a:off x="1423642" y="1283134"/>
            <a:ext cx="6221054" cy="4039043"/>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alsida 2 rader rosa">
    <p:spTree>
      <p:nvGrpSpPr>
        <p:cNvPr id="1" name=""/>
        <p:cNvGrpSpPr/>
        <p:nvPr/>
      </p:nvGrpSpPr>
      <p:grpSpPr>
        <a:xfrm>
          <a:off x="0" y="0"/>
          <a:ext cx="0" cy="0"/>
          <a:chOff x="0" y="0"/>
          <a:chExt cx="0" cy="0"/>
        </a:xfrm>
      </p:grpSpPr>
      <p:pic>
        <p:nvPicPr>
          <p:cNvPr id="8" name="Bildobjekt 7" descr="framsidor150 ny rosa.jpg"/>
          <p:cNvPicPr>
            <a:picLocks/>
          </p:cNvPicPr>
          <p:nvPr userDrawn="1"/>
        </p:nvPicPr>
        <p:blipFill>
          <a:blip r:embed="rId2"/>
          <a:stretch>
            <a:fillRect/>
          </a:stretch>
        </p:blipFill>
        <p:spPr>
          <a:xfrm>
            <a:off x="183401" y="188913"/>
            <a:ext cx="8647200" cy="6494400"/>
          </a:xfrm>
          <a:prstGeom prst="rect">
            <a:avLst/>
          </a:prstGeom>
        </p:spPr>
      </p:pic>
      <p:sp>
        <p:nvSpPr>
          <p:cNvPr id="11" name="Rektangel 10"/>
          <p:cNvSpPr/>
          <p:nvPr userDrawn="1"/>
        </p:nvSpPr>
        <p:spPr bwMode="auto">
          <a:xfrm>
            <a:off x="2655888" y="1516104"/>
            <a:ext cx="6178550" cy="18472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10712"/>
            <a:ext cx="5734178" cy="1189477"/>
          </a:xfrm>
        </p:spPr>
        <p:txBody>
          <a:bodyPr lIns="0" tIns="97200" rIns="0" bIns="82800" anchor="t" anchorCtr="0"/>
          <a:lstStyle>
            <a:lvl1pPr>
              <a:defRPr sz="3600"/>
            </a:lvl1pPr>
          </a:lstStyle>
          <a:p>
            <a:r>
              <a:rPr lang="sv-SE" dirty="0" smtClean="0"/>
              <a:t>Tvåradig </a:t>
            </a:r>
            <a:br>
              <a:rPr lang="sv-SE" dirty="0" smtClean="0"/>
            </a:br>
            <a:r>
              <a:rPr lang="sv-SE" dirty="0" smtClean="0"/>
              <a:t>titelrubrik</a:t>
            </a:r>
            <a:endParaRPr lang="sv-SE" dirty="0"/>
          </a:p>
        </p:txBody>
      </p:sp>
      <p:sp>
        <p:nvSpPr>
          <p:cNvPr id="17" name="Underrubrik 2"/>
          <p:cNvSpPr>
            <a:spLocks noGrp="1"/>
          </p:cNvSpPr>
          <p:nvPr>
            <p:ph type="subTitle" idx="1" hasCustomPrompt="1"/>
          </p:nvPr>
        </p:nvSpPr>
        <p:spPr>
          <a:xfrm>
            <a:off x="2942848" y="277752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76860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3" name="Bildobjekt 12" descr="Lunds sigill RGB 150.png"/>
          <p:cNvPicPr>
            <a:picLocks noChangeAspect="1"/>
          </p:cNvPicPr>
          <p:nvPr userDrawn="1"/>
        </p:nvPicPr>
        <p:blipFill>
          <a:blip r:embed="rId3"/>
          <a:srcRect r="17691" b="21541"/>
          <a:stretch>
            <a:fillRect/>
          </a:stretch>
        </p:blipFill>
        <p:spPr>
          <a:xfrm>
            <a:off x="6329104" y="4279056"/>
            <a:ext cx="2672021" cy="2561482"/>
          </a:xfrm>
          <a:prstGeom prst="rect">
            <a:avLst/>
          </a:prstGeom>
        </p:spPr>
      </p:pic>
      <p:pic>
        <p:nvPicPr>
          <p:cNvPr id="10" name="Bildobjekt 9" descr="LTH_L RGB 150 nivå1.png"/>
          <p:cNvPicPr>
            <a:picLocks noChangeAspect="1"/>
          </p:cNvPicPr>
          <p:nvPr userDrawn="1"/>
        </p:nvPicPr>
        <p:blipFill>
          <a:blip r:embed="rId4"/>
          <a:stretch>
            <a:fillRect/>
          </a:stretch>
        </p:blipFill>
        <p:spPr>
          <a:xfrm>
            <a:off x="374677" y="382289"/>
            <a:ext cx="3024000" cy="617771"/>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alsida 1 rad grön">
    <p:spTree>
      <p:nvGrpSpPr>
        <p:cNvPr id="1" name=""/>
        <p:cNvGrpSpPr/>
        <p:nvPr/>
      </p:nvGrpSpPr>
      <p:grpSpPr>
        <a:xfrm>
          <a:off x="0" y="0"/>
          <a:ext cx="0" cy="0"/>
          <a:chOff x="0" y="0"/>
          <a:chExt cx="0" cy="0"/>
        </a:xfrm>
      </p:grpSpPr>
      <p:pic>
        <p:nvPicPr>
          <p:cNvPr id="8" name="Bildobjekt 7" descr="framsidor150 ny grön.jpg"/>
          <p:cNvPicPr>
            <a:picLocks/>
          </p:cNvPicPr>
          <p:nvPr userDrawn="1"/>
        </p:nvPicPr>
        <p:blipFill>
          <a:blip r:embed="rId2"/>
          <a:stretch>
            <a:fillRect/>
          </a:stretch>
        </p:blipFill>
        <p:spPr>
          <a:xfrm>
            <a:off x="183401" y="183612"/>
            <a:ext cx="8647200" cy="6494400"/>
          </a:xfrm>
          <a:prstGeom prst="rect">
            <a:avLst/>
          </a:prstGeom>
        </p:spPr>
      </p:pic>
      <p:sp>
        <p:nvSpPr>
          <p:cNvPr id="11" name="Rektangel 10"/>
          <p:cNvSpPr/>
          <p:nvPr userDrawn="1"/>
        </p:nvSpPr>
        <p:spPr bwMode="auto">
          <a:xfrm>
            <a:off x="2655888" y="1516103"/>
            <a:ext cx="6178550" cy="12800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23248"/>
            <a:ext cx="5734178" cy="714380"/>
          </a:xfrm>
        </p:spPr>
        <p:txBody>
          <a:bodyPr lIns="0" tIns="97200" rIns="0" bIns="82800"/>
          <a:lstStyle>
            <a:lvl1pPr>
              <a:defRPr sz="3600"/>
            </a:lvl1pPr>
          </a:lstStyle>
          <a:p>
            <a:r>
              <a:rPr lang="sv-SE" dirty="0" smtClean="0"/>
              <a:t>Enradig titelrubrik</a:t>
            </a:r>
            <a:endParaRPr lang="sv-SE" dirty="0"/>
          </a:p>
        </p:txBody>
      </p:sp>
      <p:sp>
        <p:nvSpPr>
          <p:cNvPr id="17" name="Underrubrik 2"/>
          <p:cNvSpPr>
            <a:spLocks noGrp="1"/>
          </p:cNvSpPr>
          <p:nvPr>
            <p:ph type="subTitle" idx="1" hasCustomPrompt="1"/>
          </p:nvPr>
        </p:nvSpPr>
        <p:spPr>
          <a:xfrm>
            <a:off x="2942848" y="222095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21203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3" name="Bildobjekt 12" descr="Lunds sigill RGB 150.png"/>
          <p:cNvPicPr>
            <a:picLocks noChangeAspect="1"/>
          </p:cNvPicPr>
          <p:nvPr userDrawn="1"/>
        </p:nvPicPr>
        <p:blipFill>
          <a:blip r:embed="rId3"/>
          <a:srcRect r="17691" b="21541"/>
          <a:stretch>
            <a:fillRect/>
          </a:stretch>
        </p:blipFill>
        <p:spPr>
          <a:xfrm>
            <a:off x="6329104" y="4279056"/>
            <a:ext cx="2672021" cy="2561482"/>
          </a:xfrm>
          <a:prstGeom prst="rect">
            <a:avLst/>
          </a:prstGeom>
        </p:spPr>
      </p:pic>
      <p:pic>
        <p:nvPicPr>
          <p:cNvPr id="10" name="Bildobjekt 9" descr="LTH_L RGB 150 nivå1.png"/>
          <p:cNvPicPr>
            <a:picLocks noChangeAspect="1"/>
          </p:cNvPicPr>
          <p:nvPr userDrawn="1"/>
        </p:nvPicPr>
        <p:blipFill>
          <a:blip r:embed="rId4"/>
          <a:stretch>
            <a:fillRect/>
          </a:stretch>
        </p:blipFill>
        <p:spPr>
          <a:xfrm>
            <a:off x="374677" y="382289"/>
            <a:ext cx="3024000" cy="617771"/>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alsida 2 rader grön">
    <p:spTree>
      <p:nvGrpSpPr>
        <p:cNvPr id="1" name=""/>
        <p:cNvGrpSpPr/>
        <p:nvPr/>
      </p:nvGrpSpPr>
      <p:grpSpPr>
        <a:xfrm>
          <a:off x="0" y="0"/>
          <a:ext cx="0" cy="0"/>
          <a:chOff x="0" y="0"/>
          <a:chExt cx="0" cy="0"/>
        </a:xfrm>
      </p:grpSpPr>
      <p:pic>
        <p:nvPicPr>
          <p:cNvPr id="10" name="Bildobjekt 9" descr="framsidor150 ny grön.jpg"/>
          <p:cNvPicPr>
            <a:picLocks/>
          </p:cNvPicPr>
          <p:nvPr userDrawn="1"/>
        </p:nvPicPr>
        <p:blipFill>
          <a:blip r:embed="rId2"/>
          <a:stretch>
            <a:fillRect/>
          </a:stretch>
        </p:blipFill>
        <p:spPr>
          <a:xfrm>
            <a:off x="183401" y="183612"/>
            <a:ext cx="8647200" cy="6494400"/>
          </a:xfrm>
          <a:prstGeom prst="rect">
            <a:avLst/>
          </a:prstGeom>
        </p:spPr>
      </p:pic>
      <p:sp>
        <p:nvSpPr>
          <p:cNvPr id="11" name="Rektangel 10"/>
          <p:cNvSpPr/>
          <p:nvPr userDrawn="1"/>
        </p:nvSpPr>
        <p:spPr bwMode="auto">
          <a:xfrm>
            <a:off x="2655888" y="1516104"/>
            <a:ext cx="6178550" cy="18472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10712"/>
            <a:ext cx="5734178" cy="1189477"/>
          </a:xfrm>
        </p:spPr>
        <p:txBody>
          <a:bodyPr lIns="0" tIns="97200" rIns="0" bIns="82800" anchor="t" anchorCtr="0"/>
          <a:lstStyle>
            <a:lvl1pPr>
              <a:defRPr sz="3600" baseline="0"/>
            </a:lvl1pPr>
          </a:lstStyle>
          <a:p>
            <a:r>
              <a:rPr lang="sv-SE" dirty="0" smtClean="0"/>
              <a:t>Tvåradig </a:t>
            </a:r>
            <a:br>
              <a:rPr lang="sv-SE" dirty="0" smtClean="0"/>
            </a:br>
            <a:r>
              <a:rPr lang="sv-SE" dirty="0" smtClean="0"/>
              <a:t>titelrubrik</a:t>
            </a:r>
            <a:endParaRPr lang="sv-SE" dirty="0"/>
          </a:p>
        </p:txBody>
      </p:sp>
      <p:sp>
        <p:nvSpPr>
          <p:cNvPr id="17" name="Underrubrik 2"/>
          <p:cNvSpPr>
            <a:spLocks noGrp="1"/>
          </p:cNvSpPr>
          <p:nvPr>
            <p:ph type="subTitle" idx="1" hasCustomPrompt="1"/>
          </p:nvPr>
        </p:nvSpPr>
        <p:spPr>
          <a:xfrm>
            <a:off x="2942848" y="277752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76860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4" name="Bildobjekt 13" descr="Lunds sigill RGB 150.png"/>
          <p:cNvPicPr>
            <a:picLocks noChangeAspect="1"/>
          </p:cNvPicPr>
          <p:nvPr userDrawn="1"/>
        </p:nvPicPr>
        <p:blipFill>
          <a:blip r:embed="rId3"/>
          <a:srcRect r="17691" b="21541"/>
          <a:stretch>
            <a:fillRect/>
          </a:stretch>
        </p:blipFill>
        <p:spPr>
          <a:xfrm>
            <a:off x="6329104" y="4279056"/>
            <a:ext cx="2672021" cy="2561482"/>
          </a:xfrm>
          <a:prstGeom prst="rect">
            <a:avLst/>
          </a:prstGeom>
        </p:spPr>
      </p:pic>
      <p:pic>
        <p:nvPicPr>
          <p:cNvPr id="12" name="Bildobjekt 11" descr="LTH_L RGB 150 nivå1.png"/>
          <p:cNvPicPr>
            <a:picLocks noChangeAspect="1"/>
          </p:cNvPicPr>
          <p:nvPr userDrawn="1"/>
        </p:nvPicPr>
        <p:blipFill>
          <a:blip r:embed="rId4"/>
          <a:stretch>
            <a:fillRect/>
          </a:stretch>
        </p:blipFill>
        <p:spPr>
          <a:xfrm>
            <a:off x="374677" y="382289"/>
            <a:ext cx="3024000" cy="617771"/>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punkt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a:lvl1pPr>
          </a:lstStyle>
          <a:p>
            <a:r>
              <a:rPr lang="sv-SE" dirty="0" smtClean="0"/>
              <a:t>Rubrik</a:t>
            </a:r>
            <a:endParaRPr lang="sv-SE" dirty="0"/>
          </a:p>
        </p:txBody>
      </p:sp>
      <p:sp>
        <p:nvSpPr>
          <p:cNvPr id="3" name="Platshållare för innehåll 2"/>
          <p:cNvSpPr>
            <a:spLocks noGrp="1"/>
          </p:cNvSpPr>
          <p:nvPr>
            <p:ph idx="1" hasCustomPrompt="1"/>
          </p:nvPr>
        </p:nvSpPr>
        <p:spPr>
          <a:xfrm>
            <a:off x="657538" y="1848670"/>
            <a:ext cx="7587440" cy="3563159"/>
          </a:xfrm>
        </p:spPr>
        <p:txBody>
          <a:bodyPr/>
          <a:lstStyle>
            <a:lvl1pPr>
              <a:spcAft>
                <a:spcPts val="0"/>
              </a:spcAft>
              <a:defRPr sz="2200"/>
            </a:lvl1pPr>
            <a:lvl2pPr>
              <a:spcAft>
                <a:spcPts val="0"/>
              </a:spcAft>
              <a:buClr>
                <a:schemeClr val="tx2"/>
              </a:buClr>
              <a:defRPr sz="2200"/>
            </a:lvl2pPr>
            <a:lvl3pPr>
              <a:spcAft>
                <a:spcPts val="0"/>
              </a:spcAft>
              <a:buClr>
                <a:schemeClr val="tx2"/>
              </a:buClr>
              <a:defRPr/>
            </a:lvl3pPr>
            <a:lvl4pPr>
              <a:spcAft>
                <a:spcPts val="0"/>
              </a:spcAft>
              <a:buClr>
                <a:schemeClr val="tx2"/>
              </a:buClr>
              <a:defRPr/>
            </a:lvl4pPr>
          </a:lstStyle>
          <a:p>
            <a:pPr lvl="0"/>
            <a:r>
              <a:rPr lang="sv-SE" dirty="0" smtClean="0"/>
              <a:t>Skriv text</a:t>
            </a:r>
          </a:p>
          <a:p>
            <a:pPr lvl="1"/>
            <a:r>
              <a:rPr lang="sv-SE" dirty="0" smtClean="0"/>
              <a:t>Nivå två</a:t>
            </a:r>
          </a:p>
          <a:p>
            <a:pPr lvl="2"/>
            <a:r>
              <a:rPr lang="sv-SE" dirty="0" smtClean="0"/>
              <a:t>Nivå tre</a:t>
            </a:r>
          </a:p>
          <a:p>
            <a:pPr lvl="3"/>
            <a:r>
              <a:rPr lang="sv-SE" dirty="0" smtClean="0"/>
              <a:t>Nivå fyra</a:t>
            </a:r>
          </a:p>
        </p:txBody>
      </p:sp>
      <p:cxnSp>
        <p:nvCxnSpPr>
          <p:cNvPr id="11" name="Rak 10"/>
          <p:cNvCxnSpPr/>
          <p:nvPr userDrawn="1"/>
        </p:nvCxnSpPr>
        <p:spPr bwMode="auto">
          <a:xfrm>
            <a:off x="745259" y="1499383"/>
            <a:ext cx="750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jekt och punkttext">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lvl1pPr>
              <a:defRPr baseline="0"/>
            </a:lvl1pPr>
          </a:lstStyle>
          <a:p>
            <a:r>
              <a:rPr lang="sv-SE" dirty="0" smtClean="0"/>
              <a:t>Rubrik</a:t>
            </a:r>
            <a:endParaRPr lang="sv-SE" dirty="0"/>
          </a:p>
        </p:txBody>
      </p:sp>
      <p:sp>
        <p:nvSpPr>
          <p:cNvPr id="3" name="Platshållare för innehåll 2"/>
          <p:cNvSpPr>
            <a:spLocks noGrp="1"/>
          </p:cNvSpPr>
          <p:nvPr>
            <p:ph sz="half" idx="1"/>
          </p:nvPr>
        </p:nvSpPr>
        <p:spPr>
          <a:xfrm>
            <a:off x="740244" y="1666308"/>
            <a:ext cx="3131642" cy="3720107"/>
          </a:xfrm>
        </p:spPr>
        <p:txBody>
          <a:bodyPr/>
          <a:lstStyle>
            <a:lvl1pPr marL="0" indent="0">
              <a:spcAft>
                <a:spcPts val="0"/>
              </a:spcAft>
              <a:buNone/>
              <a:defRPr sz="2200"/>
            </a:lvl1pPr>
            <a:lvl2pPr>
              <a:defRPr sz="1800"/>
            </a:lvl2pPr>
            <a:lvl3pPr>
              <a:defRPr sz="1600"/>
            </a:lvl3pPr>
            <a:lvl4pPr>
              <a:defRPr sz="14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
        <p:nvSpPr>
          <p:cNvPr id="4" name="Platshållare för innehåll 3"/>
          <p:cNvSpPr>
            <a:spLocks noGrp="1"/>
          </p:cNvSpPr>
          <p:nvPr>
            <p:ph sz="half" idx="2" hasCustomPrompt="1"/>
          </p:nvPr>
        </p:nvSpPr>
        <p:spPr>
          <a:xfrm>
            <a:off x="4051300" y="1666307"/>
            <a:ext cx="4213225" cy="3720107"/>
          </a:xfrm>
        </p:spPr>
        <p:txBody>
          <a:bodyPr/>
          <a:lstStyle>
            <a:lvl1pPr>
              <a:spcAft>
                <a:spcPts val="0"/>
              </a:spcAft>
              <a:buClr>
                <a:schemeClr val="tx2"/>
              </a:buClr>
              <a:defRPr sz="2200"/>
            </a:lvl1pPr>
            <a:lvl2pPr>
              <a:spcAft>
                <a:spcPts val="0"/>
              </a:spcAft>
              <a:buClr>
                <a:schemeClr val="tx2"/>
              </a:buClr>
              <a:defRPr sz="2200"/>
            </a:lvl2pPr>
            <a:lvl3pPr>
              <a:spcAft>
                <a:spcPts val="0"/>
              </a:spcAft>
              <a:buClr>
                <a:schemeClr val="tx2"/>
              </a:buClr>
              <a:defRPr sz="2000"/>
            </a:lvl3pPr>
            <a:lvl4pPr>
              <a:spcAft>
                <a:spcPts val="0"/>
              </a:spcAft>
              <a:buClr>
                <a:schemeClr val="tx2"/>
              </a:buClr>
              <a:defRPr sz="2000"/>
            </a:lvl4pPr>
            <a:lvl5pPr>
              <a:defRPr sz="1800"/>
            </a:lvl5pPr>
            <a:lvl6pPr>
              <a:defRPr sz="1800"/>
            </a:lvl6pPr>
            <a:lvl7pPr>
              <a:defRPr sz="1800"/>
            </a:lvl7pPr>
            <a:lvl8pPr>
              <a:defRPr sz="1800"/>
            </a:lvl8pPr>
            <a:lvl9pPr>
              <a:defRPr sz="1800"/>
            </a:lvl9pPr>
          </a:lstStyle>
          <a:p>
            <a:pPr lvl="0"/>
            <a:r>
              <a:rPr lang="sv-SE" dirty="0" smtClean="0"/>
              <a:t>Skriv text</a:t>
            </a:r>
          </a:p>
          <a:p>
            <a:pPr lvl="1"/>
            <a:r>
              <a:rPr lang="sv-SE" dirty="0" smtClean="0"/>
              <a:t>Nivå två</a:t>
            </a:r>
          </a:p>
          <a:p>
            <a:pPr lvl="2"/>
            <a:r>
              <a:rPr lang="sv-SE" dirty="0" smtClean="0"/>
              <a:t>Nivå tre</a:t>
            </a:r>
          </a:p>
          <a:p>
            <a:pPr lvl="3"/>
            <a:r>
              <a:rPr lang="sv-SE" dirty="0" smtClean="0"/>
              <a:t>Nivå fyra</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sida för större illustrationer">
    <p:spTree>
      <p:nvGrpSpPr>
        <p:cNvPr id="1" name=""/>
        <p:cNvGrpSpPr/>
        <p:nvPr/>
      </p:nvGrpSpPr>
      <p:grpSpPr>
        <a:xfrm>
          <a:off x="0" y="0"/>
          <a:ext cx="0" cy="0"/>
          <a:chOff x="0" y="0"/>
          <a:chExt cx="0" cy="0"/>
        </a:xfrm>
      </p:grpSpPr>
      <p:sp>
        <p:nvSpPr>
          <p:cNvPr id="3" name="Rektangel 2"/>
          <p:cNvSpPr/>
          <p:nvPr userDrawn="1"/>
        </p:nvSpPr>
        <p:spPr bwMode="auto">
          <a:xfrm>
            <a:off x="0" y="0"/>
            <a:ext cx="9001125" cy="210709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smtClean="0">
              <a:ln>
                <a:noFill/>
              </a:ln>
              <a:solidFill>
                <a:schemeClr val="tx2"/>
              </a:solidFill>
              <a:effectLst/>
              <a:latin typeface="Arial" charset="0"/>
            </a:endParaRPr>
          </a:p>
        </p:txBody>
      </p:sp>
    </p:spTree>
    <p:extLst>
      <p:ext uri="{BB962C8B-B14F-4D97-AF65-F5344CB8AC3E}">
        <p14:creationId xmlns:p14="http://schemas.microsoft.com/office/powerpoint/2010/main" val="40562960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NVÄND EJ. Se exempelsida">
    <p:spTree>
      <p:nvGrpSpPr>
        <p:cNvPr id="1" name=""/>
        <p:cNvGrpSpPr/>
        <p:nvPr/>
      </p:nvGrpSpPr>
      <p:grpSpPr>
        <a:xfrm>
          <a:off x="0" y="0"/>
          <a:ext cx="0" cy="0"/>
          <a:chOff x="0" y="0"/>
          <a:chExt cx="0" cy="0"/>
        </a:xfrm>
      </p:grpSpPr>
      <p:sp>
        <p:nvSpPr>
          <p:cNvPr id="18" name="Rektangel 17"/>
          <p:cNvSpPr/>
          <p:nvPr userDrawn="1"/>
        </p:nvSpPr>
        <p:spPr bwMode="auto">
          <a:xfrm>
            <a:off x="182563" y="182563"/>
            <a:ext cx="8647200" cy="649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8" name="Rektangel 27"/>
          <p:cNvSpPr/>
          <p:nvPr userDrawn="1"/>
        </p:nvSpPr>
        <p:spPr bwMode="auto">
          <a:xfrm>
            <a:off x="2655888" y="1516103"/>
            <a:ext cx="6178550" cy="128007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9" name="Rubrik 1"/>
          <p:cNvSpPr>
            <a:spLocks noGrp="1"/>
          </p:cNvSpPr>
          <p:nvPr>
            <p:ph type="ctrTitle" hasCustomPrompt="1"/>
          </p:nvPr>
        </p:nvSpPr>
        <p:spPr>
          <a:xfrm>
            <a:off x="2942848" y="1523248"/>
            <a:ext cx="5734178" cy="714380"/>
          </a:xfrm>
        </p:spPr>
        <p:txBody>
          <a:bodyPr lIns="0" tIns="97200" rIns="0" bIns="82800"/>
          <a:lstStyle>
            <a:lvl1pPr>
              <a:defRPr sz="3600"/>
            </a:lvl1pPr>
          </a:lstStyle>
          <a:p>
            <a:r>
              <a:rPr lang="sv-SE" dirty="0" smtClean="0"/>
              <a:t>Enradig titelrubrik</a:t>
            </a:r>
            <a:endParaRPr lang="sv-SE" dirty="0"/>
          </a:p>
        </p:txBody>
      </p:sp>
      <p:sp>
        <p:nvSpPr>
          <p:cNvPr id="30" name="Underrubrik 2"/>
          <p:cNvSpPr>
            <a:spLocks noGrp="1"/>
          </p:cNvSpPr>
          <p:nvPr>
            <p:ph type="subTitle" idx="1" hasCustomPrompt="1"/>
          </p:nvPr>
        </p:nvSpPr>
        <p:spPr>
          <a:xfrm>
            <a:off x="2942848" y="2220953"/>
            <a:ext cx="5734178" cy="321507"/>
          </a:xfrm>
        </p:spPr>
        <p:txBody>
          <a:bodyPr lIns="0" tIns="108000" rIns="0"/>
          <a:lstStyle>
            <a:lvl1pPr marL="0" marR="0" indent="0" algn="l" defTabSz="904875" rtl="0" eaLnBrk="1" fontAlgn="base" latinLnBrk="0" hangingPunct="1">
              <a:lnSpc>
                <a:spcPct val="100000"/>
              </a:lnSpc>
              <a:spcBef>
                <a:spcPts val="1000"/>
              </a:spcBef>
              <a:spcAft>
                <a:spcPts val="0"/>
              </a:spcAft>
              <a:buClr>
                <a:schemeClr val="tx2"/>
              </a:buClr>
              <a:buSzTx/>
              <a:buFont typeface="Arial" pitchFamily="34" charset="0"/>
              <a:buNone/>
              <a:tabLst/>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p>
        </p:txBody>
      </p:sp>
      <p:cxnSp>
        <p:nvCxnSpPr>
          <p:cNvPr id="31" name="Rak 30"/>
          <p:cNvCxnSpPr/>
          <p:nvPr userDrawn="1"/>
        </p:nvCxnSpPr>
        <p:spPr bwMode="auto">
          <a:xfrm>
            <a:off x="2939428" y="221203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8" name="Bildobjekt 7"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NVÄND EJ 2. Se exempelsida">
    <p:spTree>
      <p:nvGrpSpPr>
        <p:cNvPr id="1" name=""/>
        <p:cNvGrpSpPr/>
        <p:nvPr/>
      </p:nvGrpSpPr>
      <p:grpSpPr>
        <a:xfrm>
          <a:off x="0" y="0"/>
          <a:ext cx="0" cy="0"/>
          <a:chOff x="0" y="0"/>
          <a:chExt cx="0" cy="0"/>
        </a:xfrm>
      </p:grpSpPr>
      <p:sp>
        <p:nvSpPr>
          <p:cNvPr id="8" name="Rektangel 7"/>
          <p:cNvSpPr/>
          <p:nvPr userDrawn="1"/>
        </p:nvSpPr>
        <p:spPr bwMode="auto">
          <a:xfrm>
            <a:off x="182563" y="182563"/>
            <a:ext cx="8647200" cy="6494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11" name="Rektangel 10"/>
          <p:cNvSpPr/>
          <p:nvPr userDrawn="1"/>
        </p:nvSpPr>
        <p:spPr bwMode="auto">
          <a:xfrm>
            <a:off x="2655888" y="1516104"/>
            <a:ext cx="6178550" cy="184729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2" name="Rubrik 1"/>
          <p:cNvSpPr>
            <a:spLocks noGrp="1"/>
          </p:cNvSpPr>
          <p:nvPr>
            <p:ph type="ctrTitle" hasCustomPrompt="1"/>
          </p:nvPr>
        </p:nvSpPr>
        <p:spPr>
          <a:xfrm>
            <a:off x="2942848" y="1510712"/>
            <a:ext cx="5734178" cy="1189477"/>
          </a:xfrm>
        </p:spPr>
        <p:txBody>
          <a:bodyPr lIns="0" tIns="97200" rIns="0" bIns="82800" anchor="t" anchorCtr="0"/>
          <a:lstStyle>
            <a:lvl1pPr>
              <a:defRPr sz="3600"/>
            </a:lvl1pPr>
          </a:lstStyle>
          <a:p>
            <a:r>
              <a:rPr lang="sv-SE" dirty="0" smtClean="0"/>
              <a:t>Tvåradig </a:t>
            </a:r>
            <a:br>
              <a:rPr lang="sv-SE" dirty="0" smtClean="0"/>
            </a:br>
            <a:r>
              <a:rPr lang="sv-SE" dirty="0" smtClean="0"/>
              <a:t>titelrubrik</a:t>
            </a:r>
            <a:endParaRPr lang="sv-SE" dirty="0"/>
          </a:p>
        </p:txBody>
      </p:sp>
      <p:sp>
        <p:nvSpPr>
          <p:cNvPr id="17" name="Underrubrik 2"/>
          <p:cNvSpPr>
            <a:spLocks noGrp="1"/>
          </p:cNvSpPr>
          <p:nvPr>
            <p:ph type="subTitle" idx="1" hasCustomPrompt="1"/>
          </p:nvPr>
        </p:nvSpPr>
        <p:spPr>
          <a:xfrm>
            <a:off x="2942848" y="2777523"/>
            <a:ext cx="5734178" cy="321507"/>
          </a:xfrm>
        </p:spPr>
        <p:txBody>
          <a:bodyPr lIns="0" tIns="108000" rIns="0"/>
          <a:lstStyle>
            <a:lvl1pPr marL="0" indent="0" algn="l">
              <a:buNone/>
              <a:defRPr sz="1200" b="1" cap="all" baseline="0">
                <a:solidFill>
                  <a:schemeClr val="tx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smtClean="0"/>
              <a:t>Underrubrik eller namn</a:t>
            </a:r>
            <a:endParaRPr lang="sv-SE" dirty="0"/>
          </a:p>
        </p:txBody>
      </p:sp>
      <p:cxnSp>
        <p:nvCxnSpPr>
          <p:cNvPr id="9" name="Rak 8"/>
          <p:cNvCxnSpPr/>
          <p:nvPr userDrawn="1"/>
        </p:nvCxnSpPr>
        <p:spPr bwMode="auto">
          <a:xfrm>
            <a:off x="2939428" y="2768605"/>
            <a:ext cx="5881614"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pic>
        <p:nvPicPr>
          <p:cNvPr id="10" name="Bildobjekt 9" descr="Lunds sigill RGB 150.png"/>
          <p:cNvPicPr>
            <a:picLocks noChangeAspect="1"/>
          </p:cNvPicPr>
          <p:nvPr userDrawn="1"/>
        </p:nvPicPr>
        <p:blipFill>
          <a:blip r:embed="rId2"/>
          <a:srcRect r="17691" b="21541"/>
          <a:stretch>
            <a:fillRect/>
          </a:stretch>
        </p:blipFill>
        <p:spPr>
          <a:xfrm>
            <a:off x="6329104" y="4279056"/>
            <a:ext cx="2672021" cy="2561482"/>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 name="Grupp 30"/>
          <p:cNvGrpSpPr/>
          <p:nvPr/>
        </p:nvGrpSpPr>
        <p:grpSpPr>
          <a:xfrm>
            <a:off x="-119270" y="-59968"/>
            <a:ext cx="9228344" cy="6984776"/>
            <a:chOff x="-119270" y="-59968"/>
            <a:chExt cx="9228344" cy="6984776"/>
          </a:xfrm>
        </p:grpSpPr>
        <p:cxnSp>
          <p:nvCxnSpPr>
            <p:cNvPr id="25" name="Rak 24"/>
            <p:cNvCxnSpPr/>
            <p:nvPr userDrawn="1"/>
          </p:nvCxnSpPr>
          <p:spPr bwMode="auto">
            <a:xfrm>
              <a:off x="-119270" y="1772485"/>
              <a:ext cx="9228344" cy="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3" name="Rak 12"/>
            <p:cNvCxnSpPr/>
            <p:nvPr/>
          </p:nvCxnSpPr>
          <p:spPr bwMode="auto">
            <a:xfrm>
              <a:off x="-119270" y="176199"/>
              <a:ext cx="9228344" cy="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4" name="Rak 13"/>
            <p:cNvCxnSpPr/>
            <p:nvPr/>
          </p:nvCxnSpPr>
          <p:spPr bwMode="auto">
            <a:xfrm>
              <a:off x="-119270" y="1266406"/>
              <a:ext cx="9228344" cy="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5" name="Rak 14"/>
            <p:cNvCxnSpPr/>
            <p:nvPr/>
          </p:nvCxnSpPr>
          <p:spPr bwMode="auto">
            <a:xfrm>
              <a:off x="-119270" y="6676531"/>
              <a:ext cx="9228344" cy="0"/>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6" name="Rak 15"/>
            <p:cNvCxnSpPr/>
            <p:nvPr/>
          </p:nvCxnSpPr>
          <p:spPr bwMode="auto">
            <a:xfrm>
              <a:off x="180082" y="-59968"/>
              <a:ext cx="0" cy="6984776"/>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17" name="Rak 16"/>
            <p:cNvCxnSpPr/>
            <p:nvPr/>
          </p:nvCxnSpPr>
          <p:spPr bwMode="auto">
            <a:xfrm>
              <a:off x="8821042" y="-59968"/>
              <a:ext cx="0" cy="6984776"/>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20" name="Rak 19"/>
            <p:cNvCxnSpPr/>
            <p:nvPr/>
          </p:nvCxnSpPr>
          <p:spPr bwMode="auto">
            <a:xfrm>
              <a:off x="4138857" y="-59968"/>
              <a:ext cx="0" cy="6984776"/>
            </a:xfrm>
            <a:prstGeom prst="line">
              <a:avLst/>
            </a:prstGeom>
            <a:solidFill>
              <a:schemeClr val="accent1"/>
            </a:solidFill>
            <a:ln w="9525" cap="flat" cmpd="sng" algn="ctr">
              <a:solidFill>
                <a:schemeClr val="bg2"/>
              </a:solidFill>
              <a:prstDash val="solid"/>
              <a:round/>
              <a:headEnd type="none" w="med" len="med"/>
              <a:tailEnd type="none" w="med" len="med"/>
            </a:ln>
            <a:effectLst/>
          </p:spPr>
        </p:cxnSp>
        <p:cxnSp>
          <p:nvCxnSpPr>
            <p:cNvPr id="23" name="Rak 22"/>
            <p:cNvCxnSpPr/>
            <p:nvPr/>
          </p:nvCxnSpPr>
          <p:spPr bwMode="auto">
            <a:xfrm>
              <a:off x="770383" y="-59968"/>
              <a:ext cx="0" cy="6984776"/>
            </a:xfrm>
            <a:prstGeom prst="line">
              <a:avLst/>
            </a:prstGeom>
            <a:solidFill>
              <a:schemeClr val="accent1"/>
            </a:solidFill>
            <a:ln w="9525" cap="flat" cmpd="sng" algn="ctr">
              <a:solidFill>
                <a:schemeClr val="bg2"/>
              </a:solidFill>
              <a:prstDash val="solid"/>
              <a:round/>
              <a:headEnd type="none" w="med" len="med"/>
              <a:tailEnd type="none" w="med" len="med"/>
            </a:ln>
            <a:effectLst/>
          </p:spPr>
        </p:cxnSp>
        <p:sp>
          <p:nvSpPr>
            <p:cNvPr id="12" name="Rektangel 11"/>
            <p:cNvSpPr/>
            <p:nvPr userDrawn="1"/>
          </p:nvSpPr>
          <p:spPr bwMode="auto">
            <a:xfrm>
              <a:off x="0" y="0"/>
              <a:ext cx="9001125" cy="6840538"/>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grpSp>
      <p:sp>
        <p:nvSpPr>
          <p:cNvPr id="1027" name="Rectangle 2"/>
          <p:cNvSpPr>
            <a:spLocks noGrp="1" noChangeArrowheads="1"/>
          </p:cNvSpPr>
          <p:nvPr>
            <p:ph type="title"/>
          </p:nvPr>
        </p:nvSpPr>
        <p:spPr bwMode="auto">
          <a:xfrm>
            <a:off x="643263" y="283771"/>
            <a:ext cx="7605109" cy="1139825"/>
          </a:xfrm>
          <a:prstGeom prst="rect">
            <a:avLst/>
          </a:prstGeom>
          <a:noFill/>
          <a:ln w="9525">
            <a:noFill/>
            <a:miter lim="800000"/>
            <a:headEnd/>
            <a:tailEnd/>
          </a:ln>
        </p:spPr>
        <p:txBody>
          <a:bodyPr vert="horz" wrap="square" lIns="90516" tIns="45258" rIns="90516" bIns="45258" numCol="1" anchor="b" anchorCtr="0" compatLnSpc="1">
            <a:prstTxWarp prst="textNoShape">
              <a:avLst/>
            </a:prstTxWarp>
          </a:bodyPr>
          <a:lstStyle/>
          <a:p>
            <a:pPr lvl="0"/>
            <a:r>
              <a:rPr lang="sv-SE" dirty="0" smtClean="0"/>
              <a:t>Rubrik</a:t>
            </a:r>
          </a:p>
        </p:txBody>
      </p:sp>
      <p:sp>
        <p:nvSpPr>
          <p:cNvPr id="1028" name="Rectangle 3"/>
          <p:cNvSpPr>
            <a:spLocks noGrp="1" noChangeArrowheads="1"/>
          </p:cNvSpPr>
          <p:nvPr>
            <p:ph type="body" idx="1"/>
          </p:nvPr>
        </p:nvSpPr>
        <p:spPr bwMode="auto">
          <a:xfrm>
            <a:off x="657538" y="1843907"/>
            <a:ext cx="7590053" cy="3563159"/>
          </a:xfrm>
          <a:prstGeom prst="rect">
            <a:avLst/>
          </a:prstGeom>
          <a:noFill/>
          <a:ln w="9525">
            <a:noFill/>
            <a:miter lim="800000"/>
            <a:headEnd/>
            <a:tailEnd/>
          </a:ln>
        </p:spPr>
        <p:txBody>
          <a:bodyPr vert="horz" wrap="square" lIns="90516" tIns="45258" rIns="90516" bIns="45258" numCol="1" anchor="t" anchorCtr="0" compatLnSpc="1">
            <a:prstTxWarp prst="textNoShape">
              <a:avLst/>
            </a:prstTxWarp>
          </a:bodyPr>
          <a:lstStyle/>
          <a:p>
            <a:pPr lvl="0"/>
            <a:r>
              <a:rPr lang="sv-SE" dirty="0" smtClean="0"/>
              <a:t>Skriv text</a:t>
            </a:r>
          </a:p>
          <a:p>
            <a:pPr lvl="1"/>
            <a:r>
              <a:rPr lang="sv-SE" dirty="0" smtClean="0"/>
              <a:t>Nivå två</a:t>
            </a:r>
          </a:p>
          <a:p>
            <a:pPr lvl="2"/>
            <a:r>
              <a:rPr lang="sv-SE" dirty="0" smtClean="0"/>
              <a:t>Nivå tre</a:t>
            </a:r>
          </a:p>
          <a:p>
            <a:pPr lvl="3"/>
            <a:r>
              <a:rPr lang="sv-SE" dirty="0" smtClean="0"/>
              <a:t>Nivå fyra</a:t>
            </a:r>
          </a:p>
        </p:txBody>
      </p:sp>
      <p:cxnSp>
        <p:nvCxnSpPr>
          <p:cNvPr id="10" name="Rak 9"/>
          <p:cNvCxnSpPr/>
          <p:nvPr/>
        </p:nvCxnSpPr>
        <p:spPr bwMode="auto">
          <a:xfrm>
            <a:off x="745259" y="1499383"/>
            <a:ext cx="750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Rectangle 8"/>
          <p:cNvSpPr>
            <a:spLocks noChangeArrowheads="1"/>
          </p:cNvSpPr>
          <p:nvPr/>
        </p:nvSpPr>
        <p:spPr bwMode="auto">
          <a:xfrm>
            <a:off x="81990" y="6508307"/>
            <a:ext cx="7233209" cy="246221"/>
          </a:xfrm>
          <a:prstGeom prst="rect">
            <a:avLst/>
          </a:prstGeom>
          <a:noFill/>
          <a:ln w="9525">
            <a:noFill/>
            <a:miter lim="800000"/>
            <a:headEnd/>
            <a:tailEnd/>
          </a:ln>
          <a:effectLst/>
        </p:spPr>
        <p:txBody>
          <a:bodyPr wrap="square">
            <a:spAutoFit/>
          </a:bodyPr>
          <a:lstStyle/>
          <a:p>
            <a:pPr defTabSz="904875">
              <a:defRPr/>
            </a:pPr>
            <a:r>
              <a:rPr lang="sv-SE" sz="1000" dirty="0" smtClean="0">
                <a:solidFill>
                  <a:srgbClr val="808080"/>
                </a:solidFill>
                <a:ea typeface="+mn-ea"/>
              </a:rPr>
              <a:t>Lunds Tekniska Högskola </a:t>
            </a:r>
            <a:r>
              <a:rPr lang="sv-SE" sz="1000" b="0" dirty="0" smtClean="0">
                <a:solidFill>
                  <a:srgbClr val="808080"/>
                </a:solidFill>
                <a:ea typeface="+mn-ea"/>
                <a:cs typeface="+mn-cs"/>
              </a:rPr>
              <a:t>| Informationsmöte kring</a:t>
            </a:r>
            <a:r>
              <a:rPr lang="sv-SE" sz="1000" b="0" baseline="0" dirty="0" smtClean="0">
                <a:solidFill>
                  <a:srgbClr val="808080"/>
                </a:solidFill>
                <a:ea typeface="+mn-ea"/>
                <a:cs typeface="+mn-cs"/>
              </a:rPr>
              <a:t> aktuella personalfrågor</a:t>
            </a:r>
            <a:r>
              <a:rPr lang="sv-SE" sz="1000" b="0" dirty="0" smtClean="0">
                <a:solidFill>
                  <a:srgbClr val="808080"/>
                </a:solidFill>
                <a:ea typeface="+mn-ea"/>
                <a:cs typeface="+mn-cs"/>
              </a:rPr>
              <a:t> | </a:t>
            </a:r>
            <a:r>
              <a:rPr lang="sv-SE" sz="1000" b="0" dirty="0" smtClean="0">
                <a:solidFill>
                  <a:srgbClr val="808080"/>
                </a:solidFill>
                <a:ea typeface="+mn-ea"/>
              </a:rPr>
              <a:t>Personalavdelningen LTH</a:t>
            </a:r>
            <a:r>
              <a:rPr lang="sv-SE" sz="1000" b="0" dirty="0" smtClean="0">
                <a:solidFill>
                  <a:srgbClr val="808080"/>
                </a:solidFill>
                <a:ea typeface="+mn-ea"/>
                <a:cs typeface="+mn-cs"/>
              </a:rPr>
              <a:t>| 2013-11-07 </a:t>
            </a:r>
            <a:endParaRPr lang="sv-SE" sz="1000" b="0" dirty="0">
              <a:solidFill>
                <a:srgbClr val="808080"/>
              </a:solidFill>
              <a:ea typeface="+mn-ea"/>
              <a:cs typeface="+mn-cs"/>
            </a:endParaRPr>
          </a:p>
        </p:txBody>
      </p:sp>
    </p:spTree>
  </p:cSld>
  <p:clrMap bg1="lt1" tx1="dk1" bg2="lt2" tx2="dk2" accent1="accent1" accent2="accent2" accent3="accent3" accent4="accent4" accent5="accent5" accent6="accent6" hlink="hlink" folHlink="folHlink"/>
  <p:sldLayoutIdLst>
    <p:sldLayoutId id="2147483696" r:id="rId1"/>
    <p:sldLayoutId id="2147483702" r:id="rId2"/>
    <p:sldLayoutId id="2147483694" r:id="rId3"/>
    <p:sldLayoutId id="2147483695" r:id="rId4"/>
    <p:sldLayoutId id="2147483684" r:id="rId5"/>
    <p:sldLayoutId id="2147483691" r:id="rId6"/>
    <p:sldLayoutId id="2147483707" r:id="rId7"/>
    <p:sldLayoutId id="2147483683" r:id="rId8"/>
    <p:sldLayoutId id="2147483705" r:id="rId9"/>
    <p:sldLayoutId id="2147483682" r:id="rId10"/>
    <p:sldLayoutId id="2147483703" r:id="rId11"/>
    <p:sldLayoutId id="2147483667" r:id="rId12"/>
    <p:sldLayoutId id="2147483666" r:id="rId13"/>
    <p:sldLayoutId id="2147483668" r:id="rId14"/>
    <p:sldLayoutId id="2147483680" r:id="rId15"/>
    <p:sldLayoutId id="2147483679" r:id="rId16"/>
    <p:sldLayoutId id="2147483689" r:id="rId17"/>
  </p:sldLayoutIdLst>
  <p:timing>
    <p:tnLst>
      <p:par>
        <p:cTn id="1" dur="indefinite" restart="never" nodeType="tmRoot"/>
      </p:par>
    </p:tnLst>
  </p:timing>
  <p:txStyles>
    <p:titleStyle>
      <a:lvl1pPr algn="l" defTabSz="904875" rtl="0" eaLnBrk="1" fontAlgn="base" hangingPunct="1">
        <a:spcBef>
          <a:spcPct val="0"/>
        </a:spcBef>
        <a:spcAft>
          <a:spcPct val="0"/>
        </a:spcAft>
        <a:defRPr sz="3600" b="0">
          <a:solidFill>
            <a:schemeClr val="tx1"/>
          </a:solidFill>
          <a:latin typeface="+mj-lt"/>
          <a:ea typeface="ＭＳ Ｐゴシック" charset="-128"/>
          <a:cs typeface="+mj-cs"/>
        </a:defRPr>
      </a:lvl1pPr>
      <a:lvl2pPr algn="l" defTabSz="904875" rtl="0" eaLnBrk="1" fontAlgn="base" hangingPunct="1">
        <a:spcBef>
          <a:spcPct val="0"/>
        </a:spcBef>
        <a:spcAft>
          <a:spcPct val="0"/>
        </a:spcAft>
        <a:defRPr sz="3000" b="1">
          <a:solidFill>
            <a:schemeClr val="tx1"/>
          </a:solidFill>
          <a:latin typeface="Arial" charset="0"/>
          <a:ea typeface="ＭＳ Ｐゴシック" charset="-128"/>
        </a:defRPr>
      </a:lvl2pPr>
      <a:lvl3pPr algn="l" defTabSz="904875" rtl="0" eaLnBrk="1" fontAlgn="base" hangingPunct="1">
        <a:spcBef>
          <a:spcPct val="0"/>
        </a:spcBef>
        <a:spcAft>
          <a:spcPct val="0"/>
        </a:spcAft>
        <a:defRPr sz="3000" b="1">
          <a:solidFill>
            <a:schemeClr val="tx1"/>
          </a:solidFill>
          <a:latin typeface="Arial" charset="0"/>
          <a:ea typeface="ＭＳ Ｐゴシック" charset="-128"/>
        </a:defRPr>
      </a:lvl3pPr>
      <a:lvl4pPr algn="l" defTabSz="904875" rtl="0" eaLnBrk="1" fontAlgn="base" hangingPunct="1">
        <a:spcBef>
          <a:spcPct val="0"/>
        </a:spcBef>
        <a:spcAft>
          <a:spcPct val="0"/>
        </a:spcAft>
        <a:defRPr sz="3000" b="1">
          <a:solidFill>
            <a:schemeClr val="tx1"/>
          </a:solidFill>
          <a:latin typeface="Arial" charset="0"/>
          <a:ea typeface="ＭＳ Ｐゴシック" charset="-128"/>
        </a:defRPr>
      </a:lvl4pPr>
      <a:lvl5pPr algn="l" defTabSz="904875" rtl="0" eaLnBrk="1" fontAlgn="base" hangingPunct="1">
        <a:spcBef>
          <a:spcPct val="0"/>
        </a:spcBef>
        <a:spcAft>
          <a:spcPct val="0"/>
        </a:spcAft>
        <a:defRPr sz="3000" b="1">
          <a:solidFill>
            <a:schemeClr val="tx1"/>
          </a:solidFill>
          <a:latin typeface="Arial" charset="0"/>
          <a:ea typeface="ＭＳ Ｐゴシック" charset="-128"/>
        </a:defRPr>
      </a:lvl5pPr>
      <a:lvl6pPr marL="457200" algn="l" defTabSz="904875" rtl="0" eaLnBrk="1" fontAlgn="base" hangingPunct="1">
        <a:spcBef>
          <a:spcPct val="0"/>
        </a:spcBef>
        <a:spcAft>
          <a:spcPct val="0"/>
        </a:spcAft>
        <a:defRPr sz="3000" b="1">
          <a:solidFill>
            <a:schemeClr val="tx1"/>
          </a:solidFill>
          <a:latin typeface="Arial" charset="0"/>
        </a:defRPr>
      </a:lvl6pPr>
      <a:lvl7pPr marL="914400" algn="l" defTabSz="904875" rtl="0" eaLnBrk="1" fontAlgn="base" hangingPunct="1">
        <a:spcBef>
          <a:spcPct val="0"/>
        </a:spcBef>
        <a:spcAft>
          <a:spcPct val="0"/>
        </a:spcAft>
        <a:defRPr sz="3000" b="1">
          <a:solidFill>
            <a:schemeClr val="tx1"/>
          </a:solidFill>
          <a:latin typeface="Arial" charset="0"/>
        </a:defRPr>
      </a:lvl7pPr>
      <a:lvl8pPr marL="1371600" algn="l" defTabSz="904875" rtl="0" eaLnBrk="1" fontAlgn="base" hangingPunct="1">
        <a:spcBef>
          <a:spcPct val="0"/>
        </a:spcBef>
        <a:spcAft>
          <a:spcPct val="0"/>
        </a:spcAft>
        <a:defRPr sz="3000" b="1">
          <a:solidFill>
            <a:schemeClr val="tx1"/>
          </a:solidFill>
          <a:latin typeface="Arial" charset="0"/>
        </a:defRPr>
      </a:lvl8pPr>
      <a:lvl9pPr marL="1828800" algn="l" defTabSz="904875" rtl="0" eaLnBrk="1" fontAlgn="base" hangingPunct="1">
        <a:spcBef>
          <a:spcPct val="0"/>
        </a:spcBef>
        <a:spcAft>
          <a:spcPct val="0"/>
        </a:spcAft>
        <a:defRPr sz="3000" b="1">
          <a:solidFill>
            <a:schemeClr val="tx1"/>
          </a:solidFill>
          <a:latin typeface="Arial" charset="0"/>
        </a:defRPr>
      </a:lvl9pPr>
    </p:titleStyle>
    <p:bodyStyle>
      <a:lvl1pPr marL="230188" indent="-230188" algn="l" defTabSz="904875" rtl="0" eaLnBrk="1" fontAlgn="base" hangingPunct="1">
        <a:spcBef>
          <a:spcPts val="1000"/>
        </a:spcBef>
        <a:spcAft>
          <a:spcPts val="0"/>
        </a:spcAft>
        <a:buClr>
          <a:schemeClr val="tx2"/>
        </a:buClr>
        <a:buFont typeface="Arial" pitchFamily="34" charset="0"/>
        <a:buChar char="•"/>
        <a:defRPr sz="2200" b="0">
          <a:solidFill>
            <a:schemeClr val="tx2"/>
          </a:solidFill>
          <a:latin typeface="+mn-lt"/>
          <a:ea typeface="ＭＳ Ｐゴシック" charset="-128"/>
          <a:cs typeface="+mn-cs"/>
        </a:defRPr>
      </a:lvl1pPr>
      <a:lvl2pPr marL="700088" indent="-247650" algn="l" defTabSz="904875" rtl="0" eaLnBrk="1" fontAlgn="base" hangingPunct="1">
        <a:spcBef>
          <a:spcPts val="1000"/>
        </a:spcBef>
        <a:spcAft>
          <a:spcPts val="0"/>
        </a:spcAft>
        <a:buClr>
          <a:schemeClr val="tx1"/>
        </a:buClr>
        <a:buChar char="–"/>
        <a:defRPr sz="2200" b="0">
          <a:solidFill>
            <a:schemeClr val="tx2"/>
          </a:solidFill>
          <a:latin typeface="+mn-lt"/>
          <a:ea typeface="ＭＳ Ｐゴシック" charset="-128"/>
        </a:defRPr>
      </a:lvl2pPr>
      <a:lvl3pPr marL="1089025" indent="-179388" algn="l" defTabSz="904875" rtl="0" eaLnBrk="1" fontAlgn="base" hangingPunct="1">
        <a:spcBef>
          <a:spcPts val="1000"/>
        </a:spcBef>
        <a:spcAft>
          <a:spcPts val="0"/>
        </a:spcAft>
        <a:buClr>
          <a:schemeClr val="tx1"/>
        </a:buClr>
        <a:buFont typeface="Lucida Grande"/>
        <a:buChar char="»"/>
        <a:defRPr sz="2000" b="0">
          <a:solidFill>
            <a:schemeClr val="tx2"/>
          </a:solidFill>
          <a:latin typeface="+mn-lt"/>
          <a:ea typeface="ＭＳ Ｐゴシック" charset="-128"/>
        </a:defRPr>
      </a:lvl3pPr>
      <a:lvl4pPr marL="1550988" indent="-193675" algn="l" defTabSz="904875" rtl="0" eaLnBrk="1" fontAlgn="base" hangingPunct="1">
        <a:spcBef>
          <a:spcPts val="1000"/>
        </a:spcBef>
        <a:spcAft>
          <a:spcPts val="0"/>
        </a:spcAft>
        <a:buClr>
          <a:schemeClr val="tx1"/>
        </a:buClr>
        <a:buChar char="–"/>
        <a:defRPr sz="2000" b="0">
          <a:solidFill>
            <a:schemeClr val="tx2"/>
          </a:solidFill>
          <a:latin typeface="+mn-lt"/>
          <a:ea typeface="ＭＳ Ｐゴシック" charset="-128"/>
        </a:defRPr>
      </a:lvl4pPr>
      <a:lvl5pPr marL="2036763" indent="-227013" algn="l" defTabSz="904875" rtl="0" eaLnBrk="1" fontAlgn="base" hangingPunct="1">
        <a:spcBef>
          <a:spcPct val="20000"/>
        </a:spcBef>
        <a:spcAft>
          <a:spcPct val="0"/>
        </a:spcAft>
        <a:buChar char="»"/>
        <a:defRPr sz="2000" b="1">
          <a:solidFill>
            <a:schemeClr val="tx1"/>
          </a:solidFill>
          <a:latin typeface="+mn-lt"/>
          <a:ea typeface="ＭＳ Ｐゴシック" charset="-128"/>
        </a:defRPr>
      </a:lvl5pPr>
      <a:lvl6pPr marL="2493963" indent="-227013" algn="l" defTabSz="904875" rtl="0" eaLnBrk="1" fontAlgn="base" hangingPunct="1">
        <a:spcBef>
          <a:spcPct val="20000"/>
        </a:spcBef>
        <a:spcAft>
          <a:spcPct val="0"/>
        </a:spcAft>
        <a:buChar char="»"/>
        <a:defRPr sz="2000">
          <a:solidFill>
            <a:schemeClr val="tx1"/>
          </a:solidFill>
          <a:latin typeface="+mn-lt"/>
          <a:ea typeface="ＭＳ Ｐゴシック" charset="-128"/>
        </a:defRPr>
      </a:lvl6pPr>
      <a:lvl7pPr marL="2951163" indent="-227013" algn="l" defTabSz="904875" rtl="0" eaLnBrk="1" fontAlgn="base" hangingPunct="1">
        <a:spcBef>
          <a:spcPct val="20000"/>
        </a:spcBef>
        <a:spcAft>
          <a:spcPct val="0"/>
        </a:spcAft>
        <a:buChar char="»"/>
        <a:defRPr sz="2000">
          <a:solidFill>
            <a:schemeClr val="tx1"/>
          </a:solidFill>
          <a:latin typeface="+mn-lt"/>
          <a:ea typeface="ＭＳ Ｐゴシック" charset="-128"/>
        </a:defRPr>
      </a:lvl7pPr>
      <a:lvl8pPr marL="3408363" indent="-227013" algn="l" defTabSz="904875" rtl="0" eaLnBrk="1" fontAlgn="base" hangingPunct="1">
        <a:spcBef>
          <a:spcPct val="20000"/>
        </a:spcBef>
        <a:spcAft>
          <a:spcPct val="0"/>
        </a:spcAft>
        <a:buChar char="»"/>
        <a:defRPr sz="2000">
          <a:solidFill>
            <a:schemeClr val="tx1"/>
          </a:solidFill>
          <a:latin typeface="+mn-lt"/>
          <a:ea typeface="ＭＳ Ｐゴシック" charset="-128"/>
        </a:defRPr>
      </a:lvl8pPr>
      <a:lvl9pPr marL="3865563" indent="-227013" algn="l" defTabSz="904875"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Lön</a:t>
            </a:r>
            <a:endParaRPr lang="sv-SE" dirty="0"/>
          </a:p>
        </p:txBody>
      </p:sp>
      <p:sp>
        <p:nvSpPr>
          <p:cNvPr id="3" name="Platshållare för innehåll 2"/>
          <p:cNvSpPr>
            <a:spLocks noGrp="1"/>
          </p:cNvSpPr>
          <p:nvPr>
            <p:ph idx="1"/>
          </p:nvPr>
        </p:nvSpPr>
        <p:spPr/>
        <p:txBody>
          <a:bodyPr/>
          <a:lstStyle/>
          <a:p>
            <a:pPr marL="0" indent="0">
              <a:buNone/>
            </a:pPr>
            <a:r>
              <a:rPr lang="sv-SE" dirty="0"/>
              <a:t>I lokala löneavtal står det så här:</a:t>
            </a:r>
          </a:p>
          <a:p>
            <a:r>
              <a:rPr lang="sv-SE" dirty="0" smtClean="0"/>
              <a:t>15 </a:t>
            </a:r>
            <a:r>
              <a:rPr lang="sv-SE" dirty="0"/>
              <a:t>§ </a:t>
            </a:r>
            <a:r>
              <a:rPr lang="sv-SE" dirty="0" smtClean="0"/>
              <a:t>Anställd </a:t>
            </a:r>
            <a:r>
              <a:rPr lang="sv-SE" dirty="0"/>
              <a:t>som är ledig med föräldrapenning, eller för sjukdom, under en period längre än 30 dagar erhåller retroaktivt kompensation för skillnaden mellan den ersättning den anställde skulle fått om försäkringskassan beräknat ersättningen på den nya lönen och den ersättning försäkringskassan faktiskt betalat ut fram till dess nytt avtal om löner slutits.</a:t>
            </a:r>
          </a:p>
          <a:p>
            <a:r>
              <a:rPr lang="sv-SE" dirty="0" smtClean="0"/>
              <a:t>Detta </a:t>
            </a:r>
            <a:r>
              <a:rPr lang="sv-SE" dirty="0"/>
              <a:t>gäller även oorganiserade.</a:t>
            </a:r>
          </a:p>
          <a:p>
            <a:endParaRPr lang="sv-SE" dirty="0"/>
          </a:p>
        </p:txBody>
      </p:sp>
    </p:spTree>
    <p:extLst>
      <p:ext uri="{BB962C8B-B14F-4D97-AF65-F5344CB8AC3E}">
        <p14:creationId xmlns:p14="http://schemas.microsoft.com/office/powerpoint/2010/main" val="1456580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Lön">
  <a:themeElements>
    <a:clrScheme name="LU 2012">
      <a:dk1>
        <a:srgbClr val="9C6114"/>
      </a:dk1>
      <a:lt1>
        <a:srgbClr val="FFFFFF"/>
      </a:lt1>
      <a:dk2>
        <a:srgbClr val="4D4C44"/>
      </a:dk2>
      <a:lt2>
        <a:srgbClr val="000080"/>
      </a:lt2>
      <a:accent1>
        <a:srgbClr val="9A5B0B"/>
      </a:accent1>
      <a:accent2>
        <a:srgbClr val="E9C4C7"/>
      </a:accent2>
      <a:accent3>
        <a:srgbClr val="B9D3DC"/>
      </a:accent3>
      <a:accent4>
        <a:srgbClr val="ADCAB8"/>
      </a:accent4>
      <a:accent5>
        <a:srgbClr val="D6D2C4"/>
      </a:accent5>
      <a:accent6>
        <a:srgbClr val="BFB8AF"/>
      </a:accent6>
      <a:hlink>
        <a:srgbClr val="333333"/>
      </a:hlink>
      <a:folHlink>
        <a:srgbClr val="D2BA81"/>
      </a:folHlink>
    </a:clrScheme>
    <a:fontScheme name="LundsUniversite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04875" rtl="0" eaLnBrk="1" fontAlgn="base" latinLnBrk="0" hangingPunct="1">
          <a:lnSpc>
            <a:spcPct val="100000"/>
          </a:lnSpc>
          <a:spcBef>
            <a:spcPct val="0"/>
          </a:spcBef>
          <a:spcAft>
            <a:spcPct val="0"/>
          </a:spcAft>
          <a:buClrTx/>
          <a:buSzTx/>
          <a:buFontTx/>
          <a:buNone/>
          <a:tabLst/>
          <a:defRPr kumimoji="0" sz="1800" b="1" i="0" u="none" strike="noStrike" cap="none" normalizeH="0" baseline="0" dirty="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04875" rtl="0" eaLnBrk="1" fontAlgn="base" latinLnBrk="0" hangingPunct="1">
          <a:lnSpc>
            <a:spcPct val="100000"/>
          </a:lnSpc>
          <a:spcBef>
            <a:spcPct val="0"/>
          </a:spcBef>
          <a:spcAft>
            <a:spcPct val="0"/>
          </a:spcAft>
          <a:buClrTx/>
          <a:buSzTx/>
          <a:buFontTx/>
          <a:buNone/>
          <a:tabLst/>
          <a:defRPr kumimoji="0" lang="sv-SE" sz="1800" b="1" i="0" u="none" strike="noStrike" cap="none" normalizeH="0" baseline="0">
            <a:ln>
              <a:noFill/>
            </a:ln>
            <a:solidFill>
              <a:schemeClr val="tx1"/>
            </a:solidFill>
            <a:effectLst/>
            <a:latin typeface="Arial" charset="0"/>
          </a:defRPr>
        </a:defPPr>
      </a:lstStyle>
    </a:lnDef>
    <a:txDef>
      <a:spPr>
        <a:noFill/>
      </a:spPr>
      <a:bodyPr wrap="none" rtlCol="0">
        <a:spAutoFit/>
      </a:bodyPr>
      <a:lstStyle>
        <a:defPPr>
          <a:defRPr sz="1200" b="0" dirty="0" err="1" smtClean="0">
            <a:solidFill>
              <a:schemeClr val="tx2"/>
            </a:solidFill>
          </a:defRPr>
        </a:defPPr>
      </a:lstStyle>
    </a:tx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formgivning 13">
        <a:dk1>
          <a:srgbClr val="000000"/>
        </a:dk1>
        <a:lt1>
          <a:srgbClr val="FFFFFF"/>
        </a:lt1>
        <a:dk2>
          <a:srgbClr val="000000"/>
        </a:dk2>
        <a:lt2>
          <a:srgbClr val="808080"/>
        </a:lt2>
        <a:accent1>
          <a:srgbClr val="996633"/>
        </a:accent1>
        <a:accent2>
          <a:srgbClr val="C4BC9C"/>
        </a:accent2>
        <a:accent3>
          <a:srgbClr val="FFFFFF"/>
        </a:accent3>
        <a:accent4>
          <a:srgbClr val="000000"/>
        </a:accent4>
        <a:accent5>
          <a:srgbClr val="CAB8AD"/>
        </a:accent5>
        <a:accent6>
          <a:srgbClr val="B1AA8D"/>
        </a:accent6>
        <a:hlink>
          <a:srgbClr val="EB730F"/>
        </a:hlink>
        <a:folHlink>
          <a:srgbClr val="0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Lön</Template>
  <TotalTime>0</TotalTime>
  <Words>70</Words>
  <Application>Microsoft Office PowerPoint</Application>
  <PresentationFormat>Anpassad</PresentationFormat>
  <Paragraphs>4</Paragraphs>
  <Slides>1</Slides>
  <Notes>0</Notes>
  <HiddenSlides>0</HiddenSlides>
  <MMClips>0</MMClips>
  <ScaleCrop>false</ScaleCrop>
  <HeadingPairs>
    <vt:vector size="4" baseType="variant">
      <vt:variant>
        <vt:lpstr>Tema</vt:lpstr>
      </vt:variant>
      <vt:variant>
        <vt:i4>1</vt:i4>
      </vt:variant>
      <vt:variant>
        <vt:lpstr>Bildrubriker</vt:lpstr>
      </vt:variant>
      <vt:variant>
        <vt:i4>1</vt:i4>
      </vt:variant>
    </vt:vector>
  </HeadingPairs>
  <TitlesOfParts>
    <vt:vector size="2" baseType="lpstr">
      <vt:lpstr>Lön</vt:lpstr>
      <vt:lpstr>Lön</vt:lpstr>
    </vt:vector>
  </TitlesOfParts>
  <Company>LTH:s kansli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Lön</dc:title>
  <dc:creator>Camilla Nilsson</dc:creator>
  <cp:lastModifiedBy>Camilla Nilsson</cp:lastModifiedBy>
  <cp:revision>1</cp:revision>
  <cp:lastPrinted>2011-10-27T13:44:15Z</cp:lastPrinted>
  <dcterms:created xsi:type="dcterms:W3CDTF">2013-11-12T14:54:59Z</dcterms:created>
  <dcterms:modified xsi:type="dcterms:W3CDTF">2013-11-12T14:55:22Z</dcterms:modified>
</cp:coreProperties>
</file>